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theme/themeOverride1.xml" ContentType="application/vnd.openxmlformats-officedocument.themeOverride+xml"/>
  <Override PartName="/ppt/charts/chart7.xml" ContentType="application/vnd.openxmlformats-officedocument.drawingml.chart+xml"/>
  <Override PartName="/ppt/theme/themeOverride2.xml" ContentType="application/vnd.openxmlformats-officedocument.themeOverride+xml"/>
  <Override PartName="/ppt/charts/chart8.xml" ContentType="application/vnd.openxmlformats-officedocument.drawingml.chart+xml"/>
  <Override PartName="/ppt/theme/themeOverride3.xml" ContentType="application/vnd.openxmlformats-officedocument.themeOverride+xml"/>
  <Override PartName="/ppt/charts/chart9.xml" ContentType="application/vnd.openxmlformats-officedocument.drawingml.chart+xml"/>
  <Override PartName="/ppt/theme/themeOverride4.xml" ContentType="application/vnd.openxmlformats-officedocument.themeOverrid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3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4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5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6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  <p:sldMasterId id="2147483780" r:id="rId5"/>
    <p:sldMasterId id="2147483649" r:id="rId6"/>
    <p:sldMasterId id="2147483650" r:id="rId7"/>
  </p:sldMasterIdLst>
  <p:notesMasterIdLst>
    <p:notesMasterId r:id="rId88"/>
  </p:notesMasterIdLst>
  <p:handoutMasterIdLst>
    <p:handoutMasterId r:id="rId89"/>
  </p:handoutMasterIdLst>
  <p:sldIdLst>
    <p:sldId id="256" r:id="rId8"/>
    <p:sldId id="264" r:id="rId9"/>
    <p:sldId id="345" r:id="rId10"/>
    <p:sldId id="257" r:id="rId11"/>
    <p:sldId id="362" r:id="rId12"/>
    <p:sldId id="367" r:id="rId13"/>
    <p:sldId id="368" r:id="rId14"/>
    <p:sldId id="266" r:id="rId15"/>
    <p:sldId id="267" r:id="rId16"/>
    <p:sldId id="258" r:id="rId17"/>
    <p:sldId id="294" r:id="rId18"/>
    <p:sldId id="268" r:id="rId19"/>
    <p:sldId id="259" r:id="rId20"/>
    <p:sldId id="261" r:id="rId21"/>
    <p:sldId id="260" r:id="rId22"/>
    <p:sldId id="338" r:id="rId23"/>
    <p:sldId id="26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78" r:id="rId37"/>
    <p:sldId id="380" r:id="rId38"/>
    <p:sldId id="381" r:id="rId39"/>
    <p:sldId id="382" r:id="rId40"/>
    <p:sldId id="336" r:id="rId41"/>
    <p:sldId id="295" r:id="rId42"/>
    <p:sldId id="296" r:id="rId43"/>
    <p:sldId id="297" r:id="rId44"/>
    <p:sldId id="288" r:id="rId45"/>
    <p:sldId id="339" r:id="rId46"/>
    <p:sldId id="346" r:id="rId47"/>
    <p:sldId id="299" r:id="rId48"/>
    <p:sldId id="320" r:id="rId49"/>
    <p:sldId id="350" r:id="rId50"/>
    <p:sldId id="351" r:id="rId51"/>
    <p:sldId id="319" r:id="rId52"/>
    <p:sldId id="361" r:id="rId53"/>
    <p:sldId id="353" r:id="rId54"/>
    <p:sldId id="321" r:id="rId55"/>
    <p:sldId id="354" r:id="rId56"/>
    <p:sldId id="355" r:id="rId57"/>
    <p:sldId id="322" r:id="rId58"/>
    <p:sldId id="356" r:id="rId59"/>
    <p:sldId id="357" r:id="rId60"/>
    <p:sldId id="323" r:id="rId61"/>
    <p:sldId id="359" r:id="rId62"/>
    <p:sldId id="360" r:id="rId63"/>
    <p:sldId id="340" r:id="rId64"/>
    <p:sldId id="341" r:id="rId65"/>
    <p:sldId id="344" r:id="rId66"/>
    <p:sldId id="342" r:id="rId67"/>
    <p:sldId id="343" r:id="rId68"/>
    <p:sldId id="366" r:id="rId69"/>
    <p:sldId id="364" r:id="rId70"/>
    <p:sldId id="365" r:id="rId71"/>
    <p:sldId id="363" r:id="rId72"/>
    <p:sldId id="369" r:id="rId73"/>
    <p:sldId id="370" r:id="rId74"/>
    <p:sldId id="371" r:id="rId75"/>
    <p:sldId id="372" r:id="rId76"/>
    <p:sldId id="373" r:id="rId77"/>
    <p:sldId id="374" r:id="rId78"/>
    <p:sldId id="385" r:id="rId79"/>
    <p:sldId id="383" r:id="rId80"/>
    <p:sldId id="384" r:id="rId81"/>
    <p:sldId id="386" r:id="rId82"/>
    <p:sldId id="387" r:id="rId83"/>
    <p:sldId id="388" r:id="rId84"/>
    <p:sldId id="285" r:id="rId85"/>
    <p:sldId id="286" r:id="rId86"/>
    <p:sldId id="287" r:id="rId87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PPT Title" id="{032C3B54-0E39-5345-893B-E566B755A64A}">
          <p14:sldIdLst>
            <p14:sldId id="256"/>
          </p14:sldIdLst>
        </p14:section>
        <p14:section name="Section / Section Index" id="{81BBA589-1C8B-314F-B2F7-69C3CD8E5B46}">
          <p14:sldIdLst>
            <p14:sldId id="264"/>
          </p14:sldIdLst>
        </p14:section>
        <p14:section name="Body" id="{E8F7441A-4C90-FE48-A8FF-EC8B7F07A301}">
          <p14:sldIdLst>
            <p14:sldId id="345"/>
            <p14:sldId id="257"/>
            <p14:sldId id="362"/>
            <p14:sldId id="367"/>
            <p14:sldId id="368"/>
            <p14:sldId id="266"/>
            <p14:sldId id="267"/>
            <p14:sldId id="258"/>
            <p14:sldId id="294"/>
            <p14:sldId id="268"/>
            <p14:sldId id="259"/>
            <p14:sldId id="261"/>
            <p14:sldId id="260"/>
            <p14:sldId id="338"/>
            <p14:sldId id="26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78"/>
            <p14:sldId id="380"/>
            <p14:sldId id="381"/>
            <p14:sldId id="382"/>
            <p14:sldId id="336"/>
            <p14:sldId id="295"/>
            <p14:sldId id="296"/>
            <p14:sldId id="297"/>
            <p14:sldId id="288"/>
            <p14:sldId id="339"/>
            <p14:sldId id="346"/>
          </p14:sldIdLst>
        </p14:section>
        <p14:section name="Color &amp; Photo Slides" id="{4F273691-35DF-0A4C-A23F-EA9D6906625B}">
          <p14:sldIdLst>
            <p14:sldId id="299"/>
            <p14:sldId id="320"/>
            <p14:sldId id="350"/>
            <p14:sldId id="351"/>
            <p14:sldId id="319"/>
            <p14:sldId id="361"/>
            <p14:sldId id="353"/>
            <p14:sldId id="321"/>
            <p14:sldId id="354"/>
            <p14:sldId id="355"/>
            <p14:sldId id="322"/>
            <p14:sldId id="356"/>
            <p14:sldId id="357"/>
            <p14:sldId id="323"/>
            <p14:sldId id="359"/>
            <p14:sldId id="360"/>
            <p14:sldId id="340"/>
            <p14:sldId id="341"/>
            <p14:sldId id="344"/>
            <p14:sldId id="342"/>
            <p14:sldId id="343"/>
          </p14:sldIdLst>
        </p14:section>
        <p14:section name="Intro Topic" id="{85FA1FB0-FB44-014B-AB3B-FD0CD003B3F3}">
          <p14:sldIdLst>
            <p14:sldId id="366"/>
            <p14:sldId id="364"/>
            <p14:sldId id="365"/>
          </p14:sldIdLst>
        </p14:section>
        <p14:section name="Grids and Other Exampls" id="{710DA504-AC98-184A-A81A-1DB79446A616}">
          <p14:sldIdLst>
            <p14:sldId id="363"/>
            <p14:sldId id="369"/>
            <p14:sldId id="370"/>
            <p14:sldId id="371"/>
            <p14:sldId id="372"/>
            <p14:sldId id="373"/>
            <p14:sldId id="374"/>
            <p14:sldId id="385"/>
            <p14:sldId id="383"/>
            <p14:sldId id="384"/>
            <p14:sldId id="386"/>
            <p14:sldId id="387"/>
            <p14:sldId id="388"/>
          </p14:sldIdLst>
        </p14:section>
        <p14:section name="Symbol Typo" id="{6ACE92FA-46B5-F747-8FFA-1A65D5FBFEF2}">
          <p14:sldIdLst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9" userDrawn="1">
          <p15:clr>
            <a:srgbClr val="A4A3A4"/>
          </p15:clr>
        </p15:guide>
        <p15:guide id="2" pos="9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20"/>
    <a:srgbClr val="999B9B"/>
    <a:srgbClr val="BCA9A7"/>
    <a:srgbClr val="FF8200"/>
    <a:srgbClr val="FFFFFF"/>
    <a:srgbClr val="3EAAA5"/>
    <a:srgbClr val="F7B646"/>
    <a:srgbClr val="635957"/>
    <a:srgbClr val="2B387F"/>
    <a:srgbClr val="FF6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34" autoAdjust="0"/>
    <p:restoredTop sz="96486" autoAdjust="0"/>
  </p:normalViewPr>
  <p:slideViewPr>
    <p:cSldViewPr snapToGrid="0">
      <p:cViewPr>
        <p:scale>
          <a:sx n="25" d="100"/>
          <a:sy n="25" d="100"/>
        </p:scale>
        <p:origin x="2124" y="2058"/>
      </p:cViewPr>
      <p:guideLst>
        <p:guide orient="horz" pos="2279"/>
        <p:guide pos="9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06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slide" Target="slides/slide77.xml"/><Relationship Id="rId89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1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2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3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CC-49F1-893C-2BEFFFDE9CD7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CC-49F1-893C-2BEFFFDE9CD7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</c:v>
                </c:pt>
                <c:pt idx="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CC-49F1-893C-2BEFFFDE9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BD-4A7D-AB88-3B2F52BEB0F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BD-4A7D-AB88-3B2F52BEB0FA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BD-4A7D-AB88-3B2F52BEB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57410098775803"/>
          <c:y val="0.47549524392243298"/>
          <c:w val="0.39725043150841"/>
          <c:h val="0.442852596420806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2009</c:v>
                </c:pt>
                <c:pt idx="1">
                  <c:v>2008</c:v>
                </c:pt>
                <c:pt idx="2">
                  <c:v>2007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52.5</c:v>
                </c:pt>
                <c:pt idx="1">
                  <c:v>20</c:v>
                </c:pt>
                <c:pt idx="2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8F-4B57-9A10-518DEAA0DD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2009</c:v>
                </c:pt>
                <c:pt idx="1">
                  <c:v>2008</c:v>
                </c:pt>
                <c:pt idx="2">
                  <c:v>2007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70</c:v>
                </c:pt>
                <c:pt idx="1">
                  <c:v>65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8F-4B57-9A10-518DEAA0DD4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Region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2009</c:v>
                </c:pt>
                <c:pt idx="1">
                  <c:v>2008</c:v>
                </c:pt>
                <c:pt idx="2">
                  <c:v>2007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52.5</c:v>
                </c:pt>
                <c:pt idx="1">
                  <c:v>20</c:v>
                </c:pt>
                <c:pt idx="2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8F-4B57-9A10-518DEAA0DD4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Region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2009</c:v>
                </c:pt>
                <c:pt idx="1">
                  <c:v>2008</c:v>
                </c:pt>
                <c:pt idx="2">
                  <c:v>2007</c:v>
                </c:pt>
              </c:numCache>
            </c:numRef>
          </c:cat>
          <c:val>
            <c:numRef>
              <c:f>Sheet1!$E$2:$E$4</c:f>
              <c:numCache>
                <c:formatCode>General</c:formatCode>
                <c:ptCount val="3"/>
                <c:pt idx="0">
                  <c:v>30</c:v>
                </c:pt>
                <c:pt idx="1">
                  <c:v>55</c:v>
                </c:pt>
                <c:pt idx="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8F-4B57-9A10-518DEAA0DD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10142208"/>
        <c:axId val="1110145040"/>
      </c:barChart>
      <c:catAx>
        <c:axId val="1110142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0145040"/>
        <c:crosses val="autoZero"/>
        <c:auto val="1"/>
        <c:lblAlgn val="ctr"/>
        <c:lblOffset val="100"/>
        <c:noMultiLvlLbl val="0"/>
      </c:catAx>
      <c:valAx>
        <c:axId val="1110145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01422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965974557740202"/>
          <c:y val="0.90104374043270596"/>
          <c:w val="0.45966095289348102"/>
          <c:h val="7.55389693326844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52.5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0C-4CA5-911A-9B4FADA1E25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70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0C-4CA5-911A-9B4FADA1E25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Region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52.5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0C-4CA5-911A-9B4FADA1E25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Region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30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F0C-4CA5-911A-9B4FADA1E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-51"/>
        <c:axId val="1453579200"/>
        <c:axId val="1453573088"/>
      </c:barChart>
      <c:catAx>
        <c:axId val="145357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573088"/>
        <c:crosses val="autoZero"/>
        <c:auto val="1"/>
        <c:lblAlgn val="ctr"/>
        <c:lblOffset val="100"/>
        <c:noMultiLvlLbl val="0"/>
      </c:catAx>
      <c:valAx>
        <c:axId val="1453573088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5792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52.5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E-438E-9394-9E3ACB81B9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70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E-438E-9394-9E3ACB81B9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Region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52.5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0E-438E-9394-9E3ACB81B9E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Region 4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30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0E-438E-9394-9E3ACB81B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-51"/>
        <c:axId val="1120556400"/>
        <c:axId val="1120559232"/>
      </c:barChart>
      <c:catAx>
        <c:axId val="112055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0559232"/>
        <c:crosses val="autoZero"/>
        <c:auto val="1"/>
        <c:lblAlgn val="ctr"/>
        <c:lblOffset val="100"/>
        <c:noMultiLvlLbl val="0"/>
      </c:catAx>
      <c:valAx>
        <c:axId val="1120559232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05564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52.5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60-4898-9B23-8F556C507D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70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60-4898-9B23-8F556C507D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Region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52.5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60-4898-9B23-8F556C507D8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Region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data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30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60-4898-9B23-8F556C507D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-51"/>
        <c:axId val="1501540592"/>
        <c:axId val="1501468304"/>
      </c:barChart>
      <c:catAx>
        <c:axId val="150154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468304"/>
        <c:crosses val="autoZero"/>
        <c:auto val="1"/>
        <c:lblAlgn val="ctr"/>
        <c:lblOffset val="100"/>
        <c:noMultiLvlLbl val="0"/>
      </c:catAx>
      <c:valAx>
        <c:axId val="1501468304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5405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Region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F8-4790-97E3-7AAFF3ADFA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F8-4790-97E3-7AAFF3ADFA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0F8-4790-97E3-7AAFF3ADFA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F8-4790-97E3-7AAFF3ADFA1F}"/>
              </c:ext>
            </c:extLst>
          </c:dPt>
          <c:dLbls>
            <c:dLbl>
              <c:idx val="3"/>
              <c:layout>
                <c:manualLayout>
                  <c:x val="0.233488324529598"/>
                  <c:y val="0.140413827590535"/>
                </c:manualLayout>
              </c:layout>
              <c:tx>
                <c:rich>
                  <a:bodyPr/>
                  <a:lstStyle/>
                  <a:p>
                    <a:fld id="{0D5FFB0D-C2A6-45D2-900E-3832F4C2271F}" type="PERCENTAGE">
                      <a:rPr lang="mr-IN" baseline="0" smtClean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0F8-4790-97E3-7AAFF3ADFA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0.55000000000000004</c:v>
                </c:pt>
                <c:pt idx="1">
                  <c:v>0.2</c:v>
                </c:pt>
                <c:pt idx="2">
                  <c:v>0.11</c:v>
                </c:pt>
                <c:pt idx="3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F8-4790-97E3-7AAFF3ADFA1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20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30-425D-AFC6-9B5DC21569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55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30-425D-AFC6-9B5DC21569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Region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70</c:v>
                </c:pt>
                <c:pt idx="1">
                  <c:v>20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30-425D-AFC6-9B5DC21569A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Region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65</c:v>
                </c:pt>
                <c:pt idx="1">
                  <c:v>10</c:v>
                </c:pt>
                <c:pt idx="2">
                  <c:v>15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30-425D-AFC6-9B5DC2156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8303200"/>
        <c:axId val="1118011104"/>
      </c:areaChart>
      <c:catAx>
        <c:axId val="111830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8011104"/>
        <c:crosses val="autoZero"/>
        <c:auto val="1"/>
        <c:lblAlgn val="ctr"/>
        <c:lblOffset val="100"/>
        <c:noMultiLvlLbl val="0"/>
      </c:catAx>
      <c:valAx>
        <c:axId val="1118011104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8303200"/>
        <c:crosses val="autoZero"/>
        <c:crossBetween val="midCat"/>
        <c:majorUnit val="7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D1B-4CFC-892A-AD09FDB1265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1B-4CFC-892A-AD09FDB12659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1B-4CFC-892A-AD09FDB126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14-471B-A587-8191F8575137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14-471B-A587-8191F8575137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14-471B-A587-8191F8575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CC9-4884-B657-35EC9E8912F1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CC9-4884-B657-35EC9E8912F1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C9-4884-B657-35EC9E8912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64-4F74-951C-83928D3CEA3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64-4F74-951C-83928D3CEA3A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64-4F74-951C-83928D3CEA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57410098775803"/>
          <c:y val="0.47549524392243298"/>
          <c:w val="0.39725043150841"/>
          <c:h val="0.442852596420806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D5451"/>
            </a:solidFill>
            <a:ln>
              <a:noFill/>
            </a:ln>
          </c:spPr>
          <c:dPt>
            <c:idx val="0"/>
            <c:bubble3D val="0"/>
            <c:spPr>
              <a:solidFill>
                <a:srgbClr val="992A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2B-4C8F-AC6F-12CDBD4A1045}"/>
              </c:ext>
            </c:extLst>
          </c:dPt>
          <c:dPt>
            <c:idx val="1"/>
            <c:bubble3D val="0"/>
            <c:explosion val="1"/>
            <c:spPr>
              <a:solidFill>
                <a:srgbClr val="FC9A0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2B-4C8F-AC6F-12CDBD4A104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2B-4C8F-AC6F-12CDBD4A10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8AE60"/>
            </a:solidFill>
            <a:ln>
              <a:noFill/>
            </a:ln>
          </c:spPr>
          <c:dPt>
            <c:idx val="0"/>
            <c:bubble3D val="0"/>
            <c:spPr>
              <a:solidFill>
                <a:srgbClr val="992A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B9-4CEB-84CD-156465CF25C7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B9-4CEB-84CD-156465CF25C7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B9-4CEB-84CD-156465CF2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8AE60"/>
            </a:solidFill>
            <a:ln>
              <a:noFill/>
            </a:ln>
          </c:spPr>
          <c:dPt>
            <c:idx val="0"/>
            <c:bubble3D val="0"/>
            <c:spPr>
              <a:solidFill>
                <a:srgbClr val="992A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3F-462E-BAD4-7DD6A1F7C6E7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3F-462E-BAD4-7DD6A1F7C6E7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46</c:v>
                </c:pt>
                <c:pt idx="1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3F-462E-BAD4-7DD6A1F7C6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8AE6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76-4E5C-8FA4-2FC60757A9F5}"/>
              </c:ext>
            </c:extLst>
          </c:dPt>
          <c:dPt>
            <c:idx val="1"/>
            <c:bubble3D val="0"/>
            <c:spPr>
              <a:solidFill>
                <a:srgbClr val="992A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D76-4E5C-8FA4-2FC60757A9F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76-4E5C-8FA4-2FC60757A9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8007E-8F46-474C-91DA-EC206C24F4C2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044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A2431-896A-EB48-9230-C3B03C6A9F8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9F28F-9987-154E-B064-DC664D3A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46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6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73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5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spc="0" dirty="0">
                <a:ln>
                  <a:noFill/>
                </a:ln>
                <a:effectLst/>
                <a:latin typeface="Raleway" charset="0"/>
                <a:ea typeface="Raleway" charset="0"/>
                <a:cs typeface="Raleway" charset="0"/>
                <a:sym typeface="Calibri Bold" panose="020F0702030404030204" pitchFamily="34" charset="0"/>
              </a:rPr>
              <a:t>ADD YOUR TEXT HERE</a:t>
            </a:r>
            <a:endParaRPr lang="en-US" sz="1200" b="0" cap="none" spc="0" dirty="0">
              <a:ln>
                <a:noFill/>
              </a:ln>
              <a:solidFill>
                <a:schemeClr val="tx1"/>
              </a:solidFill>
              <a:effectLst/>
              <a:latin typeface="Raleway" charset="0"/>
              <a:ea typeface="Raleway" charset="0"/>
              <a:cs typeface="Raleway" charset="0"/>
              <a:sym typeface="Calibri Bold" panose="020F07020304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64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6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45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82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38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6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1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61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2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27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0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1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5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1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4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54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48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28F-9987-154E-B064-DC664D3ADF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3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/>
            </a:lvl1pPr>
          </a:lstStyle>
          <a:p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d-ID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0" y="936000"/>
            <a:ext cx="1227600" cy="21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1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1789454"/>
            <a:ext cx="7864475" cy="232534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" y="12474574"/>
            <a:ext cx="1503056" cy="630000"/>
          </a:xfrm>
          <a:prstGeom prst="rect">
            <a:avLst/>
          </a:prstGeom>
        </p:spPr>
      </p:pic>
      <p:sp>
        <p:nvSpPr>
          <p:cNvPr id="9" name="object 4"/>
          <p:cNvSpPr txBox="1"/>
          <p:nvPr userDrawn="1"/>
        </p:nvSpPr>
        <p:spPr>
          <a:xfrm>
            <a:off x="2136195" y="707811"/>
            <a:ext cx="1518410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6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SOLERA</a:t>
            </a: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object 6"/>
          <p:cNvSpPr txBox="1"/>
          <p:nvPr userDrawn="1"/>
        </p:nvSpPr>
        <p:spPr>
          <a:xfrm>
            <a:off x="5628732" y="707810"/>
            <a:ext cx="3531349" cy="616324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3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GLOBAL </a:t>
            </a:r>
            <a:r>
              <a:rPr lang="en-US" sz="1824" spc="-8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DATA  </a:t>
            </a:r>
            <a:r>
              <a:rPr lang="en-US" sz="182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&amp;</a:t>
            </a:r>
            <a:r>
              <a:rPr lang="en-US" sz="1824" spc="-259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24" spc="-11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  <a:endParaRPr lang="en-US" sz="1824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960">
              <a:spcBef>
                <a:spcPts val="229"/>
              </a:spcBef>
            </a:pP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bject 1497"/>
          <p:cNvSpPr txBox="1"/>
          <p:nvPr userDrawn="1"/>
        </p:nvSpPr>
        <p:spPr>
          <a:xfrm>
            <a:off x="1208437" y="672751"/>
            <a:ext cx="618301" cy="380105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2280" spc="-80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≤#≥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600" y="12570441"/>
            <a:ext cx="1291085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8457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1789454"/>
            <a:ext cx="7864475" cy="232534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" y="12474574"/>
            <a:ext cx="1503056" cy="630000"/>
          </a:xfrm>
          <a:prstGeom prst="rect">
            <a:avLst/>
          </a:prstGeom>
        </p:spPr>
      </p:pic>
      <p:sp>
        <p:nvSpPr>
          <p:cNvPr id="14" name="object 4"/>
          <p:cNvSpPr txBox="1"/>
          <p:nvPr userDrawn="1"/>
        </p:nvSpPr>
        <p:spPr>
          <a:xfrm>
            <a:off x="2136195" y="707811"/>
            <a:ext cx="1518410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6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SOLERA</a:t>
            </a: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object 6"/>
          <p:cNvSpPr txBox="1"/>
          <p:nvPr userDrawn="1"/>
        </p:nvSpPr>
        <p:spPr>
          <a:xfrm>
            <a:off x="5628732" y="707810"/>
            <a:ext cx="3531349" cy="616324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3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GLOBAL </a:t>
            </a:r>
            <a:r>
              <a:rPr lang="en-US" sz="1824" spc="-8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DATA  </a:t>
            </a:r>
            <a:r>
              <a:rPr lang="en-US" sz="182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&amp;</a:t>
            </a:r>
            <a:r>
              <a:rPr lang="en-US" sz="1824" spc="-259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24" spc="-11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  <a:endParaRPr lang="en-US" sz="1824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960">
              <a:spcBef>
                <a:spcPts val="229"/>
              </a:spcBef>
            </a:pP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object 1497"/>
          <p:cNvSpPr txBox="1"/>
          <p:nvPr userDrawn="1"/>
        </p:nvSpPr>
        <p:spPr>
          <a:xfrm>
            <a:off x="1208437" y="672751"/>
            <a:ext cx="618301" cy="380105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2280" spc="-80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≤#≥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600" y="12570441"/>
            <a:ext cx="1291085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0760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ama_transparente2-01.pn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" y="0"/>
            <a:ext cx="24384000" cy="13716000"/>
          </a:xfrm>
          <a:prstGeom prst="rect">
            <a:avLst/>
          </a:prstGeom>
        </p:spPr>
      </p:pic>
      <p:pic>
        <p:nvPicPr>
          <p:cNvPr id="4" name="Imagen 2" descr="NUMEROS_transparente2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1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959795" y="2203939"/>
            <a:ext cx="20424205" cy="11488615"/>
            <a:chOff x="3563814" y="1922584"/>
            <a:chExt cx="20257478" cy="11394831"/>
          </a:xfrm>
        </p:grpSpPr>
        <p:pic>
          <p:nvPicPr>
            <p:cNvPr id="2" name="Imagen 1" descr="trama_transparente2-01.png"/>
            <p:cNvPicPr>
              <a:picLocks noChangeAspect="1"/>
            </p:cNvPicPr>
            <p:nvPr userDrawn="1"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15" y="1922584"/>
              <a:ext cx="20257477" cy="11394831"/>
            </a:xfrm>
            <a:prstGeom prst="rect">
              <a:avLst/>
            </a:prstGeom>
          </p:spPr>
        </p:pic>
        <p:pic>
          <p:nvPicPr>
            <p:cNvPr id="4" name="Imagen 2" descr="NUMEROS_transparente2-0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14" y="1922584"/>
              <a:ext cx="20257477" cy="113948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635957"/>
          </a:solidFill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Título 1"/>
          <p:cNvSpPr txBox="1">
            <a:spLocks/>
          </p:cNvSpPr>
          <p:nvPr userDrawn="1"/>
        </p:nvSpPr>
        <p:spPr>
          <a:xfrm>
            <a:off x="1219200" y="4597773"/>
            <a:ext cx="11044808" cy="980133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aleway"/>
                <a:ea typeface="+mj-ea"/>
                <a:cs typeface="Raleway"/>
              </a:defRPr>
            </a:lvl1pPr>
          </a:lstStyle>
          <a:p>
            <a:endParaRPr lang="es-ES" sz="12000"/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1219200" y="4553744"/>
            <a:ext cx="11044808" cy="980133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aleway"/>
                <a:ea typeface="+mj-ea"/>
                <a:cs typeface="Raleway"/>
              </a:defRPr>
            </a:lvl1pPr>
          </a:lstStyle>
          <a:p>
            <a:endParaRPr lang="es-ES" sz="12000"/>
          </a:p>
        </p:txBody>
      </p:sp>
      <p:pic>
        <p:nvPicPr>
          <p:cNvPr id="9" name="Imagen 8" descr="Trama_separata1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19"/>
          <a:stretch/>
        </p:blipFill>
        <p:spPr>
          <a:xfrm>
            <a:off x="2646384" y="1889448"/>
            <a:ext cx="12569952" cy="7545184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3617640"/>
            <a:ext cx="11251660" cy="1693662"/>
          </a:xfrm>
          <a:prstGeom prst="rect">
            <a:avLst/>
          </a:prstGeom>
        </p:spPr>
        <p:txBody>
          <a:bodyPr vert="horz"/>
          <a:lstStyle>
            <a:lvl1pPr algn="l">
              <a:defRPr sz="10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s-ES" dirty="0"/>
          </a:p>
        </p:txBody>
      </p:sp>
      <p:pic>
        <p:nvPicPr>
          <p:cNvPr id="11" name="Imagen 10" descr="ICON_NEG.ai"/>
          <p:cNvPicPr>
            <a:picLocks noChangeAspect="1"/>
          </p:cNvPicPr>
          <p:nvPr userDrawn="1"/>
        </p:nvPicPr>
        <p:blipFill rotWithShape="1">
          <a:blip r:embed="rId3" cstate="print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33866" r="39786" b="32185"/>
          <a:stretch/>
        </p:blipFill>
        <p:spPr>
          <a:xfrm>
            <a:off x="538021" y="12402616"/>
            <a:ext cx="727209" cy="8071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0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rama_transparente2-04.pn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5" name="Imagen 4" descr="NUMEROS_transparente2-0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27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001476" y="2250830"/>
            <a:ext cx="20382523" cy="11465169"/>
            <a:chOff x="0" y="0"/>
            <a:chExt cx="24384000" cy="13716000"/>
          </a:xfrm>
        </p:grpSpPr>
        <p:pic>
          <p:nvPicPr>
            <p:cNvPr id="4" name="Imagen 3" descr="trama_transparente2-04.png"/>
            <p:cNvPicPr>
              <a:picLocks noChangeAspect="1"/>
            </p:cNvPicPr>
            <p:nvPr userDrawn="1"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  <p:pic>
          <p:nvPicPr>
            <p:cNvPr id="5" name="Imagen 4" descr="NUMEROS_transparente2-04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23448" y="0"/>
            <a:ext cx="17160552" cy="13716000"/>
          </a:xfrm>
          <a:prstGeom prst="rect">
            <a:avLst/>
          </a:prstGeom>
          <a:solidFill>
            <a:srgbClr val="635957"/>
          </a:solidFill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pic>
        <p:nvPicPr>
          <p:cNvPr id="3" name="Imagen 2" descr="teama_lila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8" t="19610" r="22127"/>
          <a:stretch/>
        </p:blipFill>
        <p:spPr>
          <a:xfrm>
            <a:off x="2830960" y="2897560"/>
            <a:ext cx="17908605" cy="10408828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19200" y="8370168"/>
            <a:ext cx="10531814" cy="1746598"/>
          </a:xfrm>
          <a:prstGeom prst="rect">
            <a:avLst/>
          </a:prstGeom>
        </p:spPr>
        <p:txBody>
          <a:bodyPr vert="horz"/>
          <a:lstStyle>
            <a:lvl1pPr algn="l">
              <a:defRPr sz="10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s-ES" dirty="0"/>
          </a:p>
        </p:txBody>
      </p:sp>
      <p:pic>
        <p:nvPicPr>
          <p:cNvPr id="9" name="Imagen 10" descr="ICON_NEG.ai"/>
          <p:cNvPicPr>
            <a:picLocks noChangeAspect="1"/>
          </p:cNvPicPr>
          <p:nvPr userDrawn="1"/>
        </p:nvPicPr>
        <p:blipFill rotWithShape="1">
          <a:blip r:embed="rId3" cstate="print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33866" r="39786" b="32185"/>
          <a:stretch/>
        </p:blipFill>
        <p:spPr>
          <a:xfrm>
            <a:off x="538021" y="12402616"/>
            <a:ext cx="727209" cy="807116"/>
          </a:xfrm>
          <a:prstGeom prst="rect">
            <a:avLst/>
          </a:prstGeom>
        </p:spPr>
      </p:pic>
      <p:pic>
        <p:nvPicPr>
          <p:cNvPr id="11" name="Imagen 9"/>
          <p:cNvPicPr>
            <a:picLocks noChangeAspect="1"/>
          </p:cNvPicPr>
          <p:nvPr userDrawn="1"/>
        </p:nvPicPr>
        <p:blipFill>
          <a:blip r:embed="rId4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95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ama_transparente2-02.pn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Imagen 2" descr="NUMEROS_transparente2-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9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3985846" y="2242037"/>
            <a:ext cx="20398154" cy="11473962"/>
            <a:chOff x="0" y="0"/>
            <a:chExt cx="24384000" cy="13716000"/>
          </a:xfrm>
        </p:grpSpPr>
        <p:pic>
          <p:nvPicPr>
            <p:cNvPr id="2" name="Imagen 1" descr="trama_transparente2-02.png"/>
            <p:cNvPicPr>
              <a:picLocks noChangeAspect="1"/>
            </p:cNvPicPr>
            <p:nvPr userDrawn="1"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  <p:pic>
          <p:nvPicPr>
            <p:cNvPr id="3" name="Imagen 2" descr="NUMEROS_transparente2-02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936000"/>
            <a:ext cx="2762250" cy="11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5217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635957"/>
          </a:solidFill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pic>
        <p:nvPicPr>
          <p:cNvPr id="9" name="Imagen 8" descr="Trama_separata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84" y="1889448"/>
            <a:ext cx="12569952" cy="1155801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19200" y="6569968"/>
            <a:ext cx="11290570" cy="1776364"/>
          </a:xfrm>
          <a:prstGeom prst="rect">
            <a:avLst/>
          </a:prstGeom>
        </p:spPr>
        <p:txBody>
          <a:bodyPr vert="horz"/>
          <a:lstStyle>
            <a:lvl1pPr algn="l">
              <a:defRPr sz="10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s-ES" dirty="0"/>
          </a:p>
        </p:txBody>
      </p:sp>
      <p:pic>
        <p:nvPicPr>
          <p:cNvPr id="8" name="Imagen 10" descr="ICON_NEG.ai"/>
          <p:cNvPicPr>
            <a:picLocks noChangeAspect="1"/>
          </p:cNvPicPr>
          <p:nvPr userDrawn="1"/>
        </p:nvPicPr>
        <p:blipFill rotWithShape="1">
          <a:blip r:embed="rId3" cstate="print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33866" r="39786" b="32185"/>
          <a:stretch/>
        </p:blipFill>
        <p:spPr>
          <a:xfrm>
            <a:off x="538021" y="12402616"/>
            <a:ext cx="727209" cy="8071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8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rama_transparente2-03.png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Imagen 3" descr="NUMEROS_transparente2-0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977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3989024" y="2224216"/>
            <a:ext cx="20394975" cy="11491784"/>
            <a:chOff x="0" y="-23446"/>
            <a:chExt cx="24384000" cy="13739446"/>
          </a:xfrm>
        </p:grpSpPr>
        <p:pic>
          <p:nvPicPr>
            <p:cNvPr id="3" name="Imagen 2" descr="trama_transparente2-03.png"/>
            <p:cNvPicPr>
              <a:picLocks noChangeAspect="1"/>
            </p:cNvPicPr>
            <p:nvPr userDrawn="1"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  <p:pic>
          <p:nvPicPr>
            <p:cNvPr id="4" name="Imagen 3" descr="NUMEROS_transparente2-03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3446"/>
              <a:ext cx="24384000" cy="13716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635957"/>
          </a:solidFill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pic>
        <p:nvPicPr>
          <p:cNvPr id="7" name="Imagen 6" descr="teama_lila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8" t="19610" r="22127" b="17287"/>
          <a:stretch/>
        </p:blipFill>
        <p:spPr>
          <a:xfrm>
            <a:off x="2830960" y="2897560"/>
            <a:ext cx="17908605" cy="8170498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46784" y="1529408"/>
            <a:ext cx="10640416" cy="1894728"/>
          </a:xfrm>
          <a:prstGeom prst="rect">
            <a:avLst/>
          </a:prstGeom>
        </p:spPr>
        <p:txBody>
          <a:bodyPr vert="horz"/>
          <a:lstStyle>
            <a:lvl1pPr algn="l">
              <a:defRPr sz="10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s-ES"/>
          </a:p>
        </p:txBody>
      </p:sp>
      <p:pic>
        <p:nvPicPr>
          <p:cNvPr id="9" name="Imagen 10" descr="ICON_NEG.ai"/>
          <p:cNvPicPr>
            <a:picLocks noChangeAspect="1"/>
          </p:cNvPicPr>
          <p:nvPr userDrawn="1"/>
        </p:nvPicPr>
        <p:blipFill rotWithShape="1">
          <a:blip r:embed="rId3" cstate="print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33866" r="39786" b="32185"/>
          <a:stretch/>
        </p:blipFill>
        <p:spPr>
          <a:xfrm>
            <a:off x="538021" y="12402616"/>
            <a:ext cx="727209" cy="807116"/>
          </a:xfrm>
          <a:prstGeom prst="rect">
            <a:avLst/>
          </a:prstGeom>
        </p:spPr>
      </p:pic>
      <p:pic>
        <p:nvPicPr>
          <p:cNvPr id="11" name="Imagen 9"/>
          <p:cNvPicPr>
            <a:picLocks noChangeAspect="1"/>
          </p:cNvPicPr>
          <p:nvPr userDrawn="1"/>
        </p:nvPicPr>
        <p:blipFill>
          <a:blip r:embed="rId4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9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eparatas_transp5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Imagen 3" descr="Separatas_transp5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90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eparatas_transp5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098" y="2248930"/>
            <a:ext cx="20385902" cy="114670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23448" y="0"/>
            <a:ext cx="17160552" cy="13716000"/>
          </a:xfrm>
          <a:prstGeom prst="rect">
            <a:avLst/>
          </a:prstGeom>
          <a:solidFill>
            <a:srgbClr val="635957"/>
          </a:solidFill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pic>
        <p:nvPicPr>
          <p:cNvPr id="2" name="Imagen 1" descr="trama turquesa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0" r="56617"/>
          <a:stretch/>
        </p:blipFill>
        <p:spPr>
          <a:xfrm>
            <a:off x="4692750" y="783447"/>
            <a:ext cx="9572365" cy="12947904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19200" y="8370168"/>
            <a:ext cx="11044808" cy="1649321"/>
          </a:xfrm>
          <a:prstGeom prst="rect">
            <a:avLst/>
          </a:prstGeom>
        </p:spPr>
        <p:txBody>
          <a:bodyPr vert="horz"/>
          <a:lstStyle>
            <a:lvl1pPr algn="l">
              <a:defRPr sz="10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s-ES"/>
          </a:p>
        </p:txBody>
      </p:sp>
      <p:pic>
        <p:nvPicPr>
          <p:cNvPr id="8" name="Imagen 10" descr="ICON_NEG.ai"/>
          <p:cNvPicPr>
            <a:picLocks noChangeAspect="1"/>
          </p:cNvPicPr>
          <p:nvPr userDrawn="1"/>
        </p:nvPicPr>
        <p:blipFill rotWithShape="1">
          <a:blip r:embed="rId3" cstate="print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33866" r="39786" b="32185"/>
          <a:stretch/>
        </p:blipFill>
        <p:spPr>
          <a:xfrm>
            <a:off x="538021" y="12402616"/>
            <a:ext cx="727209" cy="8071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8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934587"/>
            <a:ext cx="2765622" cy="11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5798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472721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12474574"/>
            <a:ext cx="1499837" cy="628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104" y="12579966"/>
            <a:ext cx="1291085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149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936000"/>
            <a:ext cx="2762250" cy="11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3441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12474574"/>
            <a:ext cx="1499837" cy="628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104" y="12579966"/>
            <a:ext cx="1291085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494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12474574"/>
            <a:ext cx="1499837" cy="628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104" y="12579966"/>
            <a:ext cx="1291085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445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12474574"/>
            <a:ext cx="1499837" cy="628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104" y="12579966"/>
            <a:ext cx="1291085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923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12474574"/>
            <a:ext cx="1499837" cy="628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104" y="12579966"/>
            <a:ext cx="1291085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3176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552823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3905250"/>
            <a:ext cx="7654925" cy="4968875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6596355" y="3905250"/>
            <a:ext cx="7774945" cy="4968875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453822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95501" y="3962401"/>
            <a:ext cx="3619500" cy="36068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670799" y="3962401"/>
            <a:ext cx="3619500" cy="36068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3284200" y="4019551"/>
            <a:ext cx="3619500" cy="36068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8694399" y="3962401"/>
            <a:ext cx="3619500" cy="36068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274573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00500" y="3886201"/>
            <a:ext cx="4953000" cy="36067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774746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13310" y="3886201"/>
            <a:ext cx="12812290" cy="81914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428540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11300" y="3886201"/>
            <a:ext cx="6400800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975600" y="3886201"/>
            <a:ext cx="6400800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511300" y="8039100"/>
            <a:ext cx="6400800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75600" y="8039100"/>
            <a:ext cx="6400800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284528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86814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11300" y="3886201"/>
            <a:ext cx="5173663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511300" y="8043689"/>
            <a:ext cx="5173663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2198350" y="3886201"/>
            <a:ext cx="5173663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198350" y="8043689"/>
            <a:ext cx="5173663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76325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 noChangeAspect="1"/>
          </p:cNvSpPr>
          <p:nvPr>
            <p:ph type="pic" sz="quarter" idx="10"/>
          </p:nvPr>
        </p:nvSpPr>
        <p:spPr>
          <a:xfrm>
            <a:off x="2416500" y="4267200"/>
            <a:ext cx="885600" cy="8856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5" name="Picture Placeholder 29"/>
          <p:cNvSpPr>
            <a:spLocks noGrp="1" noChangeAspect="1"/>
          </p:cNvSpPr>
          <p:nvPr>
            <p:ph type="pic" sz="quarter" idx="11"/>
          </p:nvPr>
        </p:nvSpPr>
        <p:spPr>
          <a:xfrm>
            <a:off x="2416500" y="5676900"/>
            <a:ext cx="885600" cy="8856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9"/>
          <p:cNvSpPr>
            <a:spLocks noGrp="1" noChangeAspect="1"/>
          </p:cNvSpPr>
          <p:nvPr>
            <p:ph type="pic" sz="quarter" idx="12"/>
          </p:nvPr>
        </p:nvSpPr>
        <p:spPr>
          <a:xfrm>
            <a:off x="2416500" y="7061200"/>
            <a:ext cx="885600" cy="8856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9"/>
          <p:cNvSpPr>
            <a:spLocks noGrp="1" noChangeAspect="1"/>
          </p:cNvSpPr>
          <p:nvPr>
            <p:ph type="pic" sz="quarter" idx="13"/>
          </p:nvPr>
        </p:nvSpPr>
        <p:spPr>
          <a:xfrm>
            <a:off x="2416500" y="8369300"/>
            <a:ext cx="885600" cy="8856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7105703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50934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1974850"/>
            <a:ext cx="7864475" cy="21399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89337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263438" y="0"/>
            <a:ext cx="12120562" cy="137160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888017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9063038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80536" y="3151998"/>
            <a:ext cx="5010685" cy="10641790"/>
          </a:xfrm>
          <a:custGeom>
            <a:avLst/>
            <a:gdLst>
              <a:gd name="connsiteX0" fmla="*/ 0 w 5080000"/>
              <a:gd name="connsiteY0" fmla="*/ 0 h 10602912"/>
              <a:gd name="connsiteX1" fmla="*/ 5080000 w 5080000"/>
              <a:gd name="connsiteY1" fmla="*/ 0 h 10602912"/>
              <a:gd name="connsiteX2" fmla="*/ 5080000 w 5080000"/>
              <a:gd name="connsiteY2" fmla="*/ 10602912 h 10602912"/>
              <a:gd name="connsiteX3" fmla="*/ 0 w 5080000"/>
              <a:gd name="connsiteY3" fmla="*/ 10602912 h 10602912"/>
              <a:gd name="connsiteX4" fmla="*/ 0 w 5080000"/>
              <a:gd name="connsiteY4" fmla="*/ 0 h 10602912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5080000 w 5080000"/>
              <a:gd name="connsiteY2" fmla="*/ 1588 h 10604500"/>
              <a:gd name="connsiteX3" fmla="*/ 5080000 w 5080000"/>
              <a:gd name="connsiteY3" fmla="*/ 10604500 h 10604500"/>
              <a:gd name="connsiteX4" fmla="*/ 0 w 5080000"/>
              <a:gd name="connsiteY4" fmla="*/ 10604500 h 10604500"/>
              <a:gd name="connsiteX5" fmla="*/ 0 w 5080000"/>
              <a:gd name="connsiteY5" fmla="*/ 1588 h 10604500"/>
              <a:gd name="connsiteX0" fmla="*/ 0 w 5080000"/>
              <a:gd name="connsiteY0" fmla="*/ 14288 h 10617200"/>
              <a:gd name="connsiteX1" fmla="*/ 2327275 w 5080000"/>
              <a:gd name="connsiteY1" fmla="*/ 12700 h 10617200"/>
              <a:gd name="connsiteX2" fmla="*/ 3470275 w 5080000"/>
              <a:gd name="connsiteY2" fmla="*/ 0 h 10617200"/>
              <a:gd name="connsiteX3" fmla="*/ 5080000 w 5080000"/>
              <a:gd name="connsiteY3" fmla="*/ 14288 h 10617200"/>
              <a:gd name="connsiteX4" fmla="*/ 5080000 w 5080000"/>
              <a:gd name="connsiteY4" fmla="*/ 10617200 h 10617200"/>
              <a:gd name="connsiteX5" fmla="*/ 0 w 5080000"/>
              <a:gd name="connsiteY5" fmla="*/ 10617200 h 10617200"/>
              <a:gd name="connsiteX6" fmla="*/ 0 w 5080000"/>
              <a:gd name="connsiteY6" fmla="*/ 14288 h 106172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5080000 w 5080000"/>
              <a:gd name="connsiteY3" fmla="*/ 1588 h 10604500"/>
              <a:gd name="connsiteX4" fmla="*/ 5080000 w 5080000"/>
              <a:gd name="connsiteY4" fmla="*/ 10604500 h 10604500"/>
              <a:gd name="connsiteX5" fmla="*/ 0 w 5080000"/>
              <a:gd name="connsiteY5" fmla="*/ 10604500 h 10604500"/>
              <a:gd name="connsiteX6" fmla="*/ 0 w 5080000"/>
              <a:gd name="connsiteY6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4105275 w 5080000"/>
              <a:gd name="connsiteY3" fmla="*/ 139700 h 10604500"/>
              <a:gd name="connsiteX4" fmla="*/ 5080000 w 5080000"/>
              <a:gd name="connsiteY4" fmla="*/ 1588 h 10604500"/>
              <a:gd name="connsiteX5" fmla="*/ 5080000 w 5080000"/>
              <a:gd name="connsiteY5" fmla="*/ 10604500 h 10604500"/>
              <a:gd name="connsiteX6" fmla="*/ 0 w 5080000"/>
              <a:gd name="connsiteY6" fmla="*/ 10604500 h 10604500"/>
              <a:gd name="connsiteX7" fmla="*/ 0 w 5080000"/>
              <a:gd name="connsiteY7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5080000 w 5080000"/>
              <a:gd name="connsiteY4" fmla="*/ 1588 h 10604500"/>
              <a:gd name="connsiteX5" fmla="*/ 5080000 w 5080000"/>
              <a:gd name="connsiteY5" fmla="*/ 10604500 h 10604500"/>
              <a:gd name="connsiteX6" fmla="*/ 0 w 5080000"/>
              <a:gd name="connsiteY6" fmla="*/ 10604500 h 10604500"/>
              <a:gd name="connsiteX7" fmla="*/ 0 w 5080000"/>
              <a:gd name="connsiteY7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775075 w 5080000"/>
              <a:gd name="connsiteY4" fmla="*/ 457200 h 10604500"/>
              <a:gd name="connsiteX5" fmla="*/ 5080000 w 5080000"/>
              <a:gd name="connsiteY5" fmla="*/ 1588 h 10604500"/>
              <a:gd name="connsiteX6" fmla="*/ 5080000 w 5080000"/>
              <a:gd name="connsiteY6" fmla="*/ 10604500 h 10604500"/>
              <a:gd name="connsiteX7" fmla="*/ 0 w 5080000"/>
              <a:gd name="connsiteY7" fmla="*/ 10604500 h 10604500"/>
              <a:gd name="connsiteX8" fmla="*/ 0 w 5080000"/>
              <a:gd name="connsiteY8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279775 w 5080000"/>
              <a:gd name="connsiteY4" fmla="*/ 1066800 h 10604500"/>
              <a:gd name="connsiteX5" fmla="*/ 5080000 w 5080000"/>
              <a:gd name="connsiteY5" fmla="*/ 1588 h 10604500"/>
              <a:gd name="connsiteX6" fmla="*/ 5080000 w 5080000"/>
              <a:gd name="connsiteY6" fmla="*/ 10604500 h 10604500"/>
              <a:gd name="connsiteX7" fmla="*/ 0 w 5080000"/>
              <a:gd name="connsiteY7" fmla="*/ 10604500 h 10604500"/>
              <a:gd name="connsiteX8" fmla="*/ 0 w 5080000"/>
              <a:gd name="connsiteY8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279775 w 5080000"/>
              <a:gd name="connsiteY4" fmla="*/ 1066800 h 10604500"/>
              <a:gd name="connsiteX5" fmla="*/ 4079875 w 5080000"/>
              <a:gd name="connsiteY5" fmla="*/ 596900 h 10604500"/>
              <a:gd name="connsiteX6" fmla="*/ 5080000 w 5080000"/>
              <a:gd name="connsiteY6" fmla="*/ 1588 h 10604500"/>
              <a:gd name="connsiteX7" fmla="*/ 5080000 w 5080000"/>
              <a:gd name="connsiteY7" fmla="*/ 10604500 h 10604500"/>
              <a:gd name="connsiteX8" fmla="*/ 0 w 5080000"/>
              <a:gd name="connsiteY8" fmla="*/ 10604500 h 10604500"/>
              <a:gd name="connsiteX9" fmla="*/ 0 w 5080000"/>
              <a:gd name="connsiteY9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279775 w 5080000"/>
              <a:gd name="connsiteY4" fmla="*/ 1066800 h 10604500"/>
              <a:gd name="connsiteX5" fmla="*/ 3114675 w 5080000"/>
              <a:gd name="connsiteY5" fmla="*/ 1930400 h 10604500"/>
              <a:gd name="connsiteX6" fmla="*/ 5080000 w 5080000"/>
              <a:gd name="connsiteY6" fmla="*/ 1588 h 10604500"/>
              <a:gd name="connsiteX7" fmla="*/ 5080000 w 5080000"/>
              <a:gd name="connsiteY7" fmla="*/ 10604500 h 10604500"/>
              <a:gd name="connsiteX8" fmla="*/ 0 w 5080000"/>
              <a:gd name="connsiteY8" fmla="*/ 10604500 h 10604500"/>
              <a:gd name="connsiteX9" fmla="*/ 0 w 5080000"/>
              <a:gd name="connsiteY9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5080000 w 5080000"/>
              <a:gd name="connsiteY6" fmla="*/ 1588 h 10604500"/>
              <a:gd name="connsiteX7" fmla="*/ 5080000 w 5080000"/>
              <a:gd name="connsiteY7" fmla="*/ 10604500 h 10604500"/>
              <a:gd name="connsiteX8" fmla="*/ 0 w 5080000"/>
              <a:gd name="connsiteY8" fmla="*/ 10604500 h 10604500"/>
              <a:gd name="connsiteX9" fmla="*/ 0 w 5080000"/>
              <a:gd name="connsiteY9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3686175 w 5080000"/>
              <a:gd name="connsiteY6" fmla="*/ 1384300 h 10604500"/>
              <a:gd name="connsiteX7" fmla="*/ 5080000 w 5080000"/>
              <a:gd name="connsiteY7" fmla="*/ 1588 h 10604500"/>
              <a:gd name="connsiteX8" fmla="*/ 5080000 w 5080000"/>
              <a:gd name="connsiteY8" fmla="*/ 10604500 h 10604500"/>
              <a:gd name="connsiteX9" fmla="*/ 0 w 5080000"/>
              <a:gd name="connsiteY9" fmla="*/ 10604500 h 10604500"/>
              <a:gd name="connsiteX10" fmla="*/ 0 w 5080000"/>
              <a:gd name="connsiteY10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5080000 w 5080000"/>
              <a:gd name="connsiteY7" fmla="*/ 1588 h 10604500"/>
              <a:gd name="connsiteX8" fmla="*/ 5080000 w 5080000"/>
              <a:gd name="connsiteY8" fmla="*/ 10604500 h 10604500"/>
              <a:gd name="connsiteX9" fmla="*/ 0 w 5080000"/>
              <a:gd name="connsiteY9" fmla="*/ 10604500 h 10604500"/>
              <a:gd name="connsiteX10" fmla="*/ 0 w 5080000"/>
              <a:gd name="connsiteY10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3432175 w 5080000"/>
              <a:gd name="connsiteY7" fmla="*/ 1879600 h 10604500"/>
              <a:gd name="connsiteX8" fmla="*/ 5080000 w 5080000"/>
              <a:gd name="connsiteY8" fmla="*/ 1588 h 10604500"/>
              <a:gd name="connsiteX9" fmla="*/ 5080000 w 5080000"/>
              <a:gd name="connsiteY9" fmla="*/ 10604500 h 10604500"/>
              <a:gd name="connsiteX10" fmla="*/ 0 w 5080000"/>
              <a:gd name="connsiteY10" fmla="*/ 10604500 h 10604500"/>
              <a:gd name="connsiteX11" fmla="*/ 0 w 5080000"/>
              <a:gd name="connsiteY11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5080000 w 5080000"/>
              <a:gd name="connsiteY8" fmla="*/ 1588 h 10604500"/>
              <a:gd name="connsiteX9" fmla="*/ 5080000 w 5080000"/>
              <a:gd name="connsiteY9" fmla="*/ 10604500 h 10604500"/>
              <a:gd name="connsiteX10" fmla="*/ 0 w 5080000"/>
              <a:gd name="connsiteY10" fmla="*/ 10604500 h 10604500"/>
              <a:gd name="connsiteX11" fmla="*/ 0 w 5080000"/>
              <a:gd name="connsiteY11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140075 w 5080000"/>
              <a:gd name="connsiteY8" fmla="*/ 2501900 h 10604500"/>
              <a:gd name="connsiteX9" fmla="*/ 5080000 w 5080000"/>
              <a:gd name="connsiteY9" fmla="*/ 1588 h 10604500"/>
              <a:gd name="connsiteX10" fmla="*/ 5080000 w 5080000"/>
              <a:gd name="connsiteY10" fmla="*/ 10604500 h 10604500"/>
              <a:gd name="connsiteX11" fmla="*/ 0 w 5080000"/>
              <a:gd name="connsiteY11" fmla="*/ 10604500 h 10604500"/>
              <a:gd name="connsiteX12" fmla="*/ 0 w 5080000"/>
              <a:gd name="connsiteY12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5080000 w 5080000"/>
              <a:gd name="connsiteY9" fmla="*/ 1588 h 10604500"/>
              <a:gd name="connsiteX10" fmla="*/ 5080000 w 5080000"/>
              <a:gd name="connsiteY10" fmla="*/ 10604500 h 10604500"/>
              <a:gd name="connsiteX11" fmla="*/ 0 w 5080000"/>
              <a:gd name="connsiteY11" fmla="*/ 10604500 h 10604500"/>
              <a:gd name="connsiteX12" fmla="*/ 0 w 5080000"/>
              <a:gd name="connsiteY12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4143375 w 5080000"/>
              <a:gd name="connsiteY9" fmla="*/ 2527300 h 10604500"/>
              <a:gd name="connsiteX10" fmla="*/ 5080000 w 5080000"/>
              <a:gd name="connsiteY10" fmla="*/ 1588 h 10604500"/>
              <a:gd name="connsiteX11" fmla="*/ 5080000 w 5080000"/>
              <a:gd name="connsiteY11" fmla="*/ 10604500 h 10604500"/>
              <a:gd name="connsiteX12" fmla="*/ 0 w 5080000"/>
              <a:gd name="connsiteY12" fmla="*/ 10604500 h 10604500"/>
              <a:gd name="connsiteX13" fmla="*/ 0 w 5080000"/>
              <a:gd name="connsiteY13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3990975 w 5080000"/>
              <a:gd name="connsiteY9" fmla="*/ 4025900 h 10604500"/>
              <a:gd name="connsiteX10" fmla="*/ 5080000 w 5080000"/>
              <a:gd name="connsiteY10" fmla="*/ 1588 h 10604500"/>
              <a:gd name="connsiteX11" fmla="*/ 5080000 w 5080000"/>
              <a:gd name="connsiteY11" fmla="*/ 10604500 h 10604500"/>
              <a:gd name="connsiteX12" fmla="*/ 0 w 5080000"/>
              <a:gd name="connsiteY12" fmla="*/ 10604500 h 10604500"/>
              <a:gd name="connsiteX13" fmla="*/ 0 w 5080000"/>
              <a:gd name="connsiteY13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3990975 w 5080000"/>
              <a:gd name="connsiteY9" fmla="*/ 4025900 h 10604500"/>
              <a:gd name="connsiteX10" fmla="*/ 5080000 w 5080000"/>
              <a:gd name="connsiteY10" fmla="*/ 1588 h 10604500"/>
              <a:gd name="connsiteX11" fmla="*/ 5080000 w 5080000"/>
              <a:gd name="connsiteY11" fmla="*/ 10604500 h 10604500"/>
              <a:gd name="connsiteX12" fmla="*/ 0 w 5080000"/>
              <a:gd name="connsiteY12" fmla="*/ 10604500 h 10604500"/>
              <a:gd name="connsiteX13" fmla="*/ 0 w 5080000"/>
              <a:gd name="connsiteY13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3990975 w 5080000"/>
              <a:gd name="connsiteY9" fmla="*/ 4025900 h 10604500"/>
              <a:gd name="connsiteX10" fmla="*/ 5080000 w 5080000"/>
              <a:gd name="connsiteY10" fmla="*/ 1588 h 10604500"/>
              <a:gd name="connsiteX11" fmla="*/ 5080000 w 5080000"/>
              <a:gd name="connsiteY11" fmla="*/ 10604500 h 10604500"/>
              <a:gd name="connsiteX12" fmla="*/ 0 w 5080000"/>
              <a:gd name="connsiteY12" fmla="*/ 10604500 h 10604500"/>
              <a:gd name="connsiteX13" fmla="*/ 0 w 5080000"/>
              <a:gd name="connsiteY13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3990975 w 5080000"/>
              <a:gd name="connsiteY9" fmla="*/ 4025900 h 10604500"/>
              <a:gd name="connsiteX10" fmla="*/ 5080000 w 5080000"/>
              <a:gd name="connsiteY10" fmla="*/ 1588 h 10604500"/>
              <a:gd name="connsiteX11" fmla="*/ 5080000 w 5080000"/>
              <a:gd name="connsiteY11" fmla="*/ 10604500 h 10604500"/>
              <a:gd name="connsiteX12" fmla="*/ 0 w 5080000"/>
              <a:gd name="connsiteY12" fmla="*/ 10604500 h 10604500"/>
              <a:gd name="connsiteX13" fmla="*/ 0 w 5080000"/>
              <a:gd name="connsiteY13" fmla="*/ 1588 h 10604500"/>
              <a:gd name="connsiteX0" fmla="*/ 0 w 5080000"/>
              <a:gd name="connsiteY0" fmla="*/ 0 h 10602912"/>
              <a:gd name="connsiteX1" fmla="*/ 2327275 w 5080000"/>
              <a:gd name="connsiteY1" fmla="*/ 37322 h 10602912"/>
              <a:gd name="connsiteX2" fmla="*/ 3063875 w 5080000"/>
              <a:gd name="connsiteY2" fmla="*/ 303212 h 10602912"/>
              <a:gd name="connsiteX3" fmla="*/ 3254375 w 5080000"/>
              <a:gd name="connsiteY3" fmla="*/ 658812 h 10602912"/>
              <a:gd name="connsiteX4" fmla="*/ 3343275 w 5080000"/>
              <a:gd name="connsiteY4" fmla="*/ 1065212 h 10602912"/>
              <a:gd name="connsiteX5" fmla="*/ 3114675 w 5080000"/>
              <a:gd name="connsiteY5" fmla="*/ 1928812 h 10602912"/>
              <a:gd name="connsiteX6" fmla="*/ 2898775 w 5080000"/>
              <a:gd name="connsiteY6" fmla="*/ 2449512 h 10602912"/>
              <a:gd name="connsiteX7" fmla="*/ 2670175 w 5080000"/>
              <a:gd name="connsiteY7" fmla="*/ 3097212 h 10602912"/>
              <a:gd name="connsiteX8" fmla="*/ 3800475 w 5080000"/>
              <a:gd name="connsiteY8" fmla="*/ 3414712 h 10602912"/>
              <a:gd name="connsiteX9" fmla="*/ 3990975 w 5080000"/>
              <a:gd name="connsiteY9" fmla="*/ 4024312 h 10602912"/>
              <a:gd name="connsiteX10" fmla="*/ 5080000 w 5080000"/>
              <a:gd name="connsiteY10" fmla="*/ 0 h 10602912"/>
              <a:gd name="connsiteX11" fmla="*/ 5080000 w 5080000"/>
              <a:gd name="connsiteY11" fmla="*/ 10602912 h 10602912"/>
              <a:gd name="connsiteX12" fmla="*/ 0 w 5080000"/>
              <a:gd name="connsiteY12" fmla="*/ 10602912 h 10602912"/>
              <a:gd name="connsiteX13" fmla="*/ 0 w 5080000"/>
              <a:gd name="connsiteY13" fmla="*/ 0 h 10602912"/>
              <a:gd name="connsiteX0" fmla="*/ 0 w 5080000"/>
              <a:gd name="connsiteY0" fmla="*/ 0 h 10602912"/>
              <a:gd name="connsiteX1" fmla="*/ 1392069 w 5080000"/>
              <a:gd name="connsiteY1" fmla="*/ 28946 h 10602912"/>
              <a:gd name="connsiteX2" fmla="*/ 2327275 w 5080000"/>
              <a:gd name="connsiteY2" fmla="*/ 37322 h 10602912"/>
              <a:gd name="connsiteX3" fmla="*/ 3063875 w 5080000"/>
              <a:gd name="connsiteY3" fmla="*/ 303212 h 10602912"/>
              <a:gd name="connsiteX4" fmla="*/ 3254375 w 5080000"/>
              <a:gd name="connsiteY4" fmla="*/ 658812 h 10602912"/>
              <a:gd name="connsiteX5" fmla="*/ 3343275 w 5080000"/>
              <a:gd name="connsiteY5" fmla="*/ 1065212 h 10602912"/>
              <a:gd name="connsiteX6" fmla="*/ 3114675 w 5080000"/>
              <a:gd name="connsiteY6" fmla="*/ 1928812 h 10602912"/>
              <a:gd name="connsiteX7" fmla="*/ 2898775 w 5080000"/>
              <a:gd name="connsiteY7" fmla="*/ 2449512 h 10602912"/>
              <a:gd name="connsiteX8" fmla="*/ 2670175 w 5080000"/>
              <a:gd name="connsiteY8" fmla="*/ 3097212 h 10602912"/>
              <a:gd name="connsiteX9" fmla="*/ 3800475 w 5080000"/>
              <a:gd name="connsiteY9" fmla="*/ 3414712 h 10602912"/>
              <a:gd name="connsiteX10" fmla="*/ 3990975 w 5080000"/>
              <a:gd name="connsiteY10" fmla="*/ 4024312 h 10602912"/>
              <a:gd name="connsiteX11" fmla="*/ 5080000 w 5080000"/>
              <a:gd name="connsiteY11" fmla="*/ 0 h 10602912"/>
              <a:gd name="connsiteX12" fmla="*/ 5080000 w 5080000"/>
              <a:gd name="connsiteY12" fmla="*/ 10602912 h 10602912"/>
              <a:gd name="connsiteX13" fmla="*/ 0 w 5080000"/>
              <a:gd name="connsiteY13" fmla="*/ 10602912 h 10602912"/>
              <a:gd name="connsiteX14" fmla="*/ 0 w 5080000"/>
              <a:gd name="connsiteY14" fmla="*/ 0 h 10602912"/>
              <a:gd name="connsiteX0" fmla="*/ 0 w 5080000"/>
              <a:gd name="connsiteY0" fmla="*/ 0 h 10602912"/>
              <a:gd name="connsiteX1" fmla="*/ 1547712 w 5080000"/>
              <a:gd name="connsiteY1" fmla="*/ 398597 h 10602912"/>
              <a:gd name="connsiteX2" fmla="*/ 2327275 w 5080000"/>
              <a:gd name="connsiteY2" fmla="*/ 37322 h 10602912"/>
              <a:gd name="connsiteX3" fmla="*/ 3063875 w 5080000"/>
              <a:gd name="connsiteY3" fmla="*/ 303212 h 10602912"/>
              <a:gd name="connsiteX4" fmla="*/ 3254375 w 5080000"/>
              <a:gd name="connsiteY4" fmla="*/ 658812 h 10602912"/>
              <a:gd name="connsiteX5" fmla="*/ 3343275 w 5080000"/>
              <a:gd name="connsiteY5" fmla="*/ 1065212 h 10602912"/>
              <a:gd name="connsiteX6" fmla="*/ 3114675 w 5080000"/>
              <a:gd name="connsiteY6" fmla="*/ 1928812 h 10602912"/>
              <a:gd name="connsiteX7" fmla="*/ 2898775 w 5080000"/>
              <a:gd name="connsiteY7" fmla="*/ 2449512 h 10602912"/>
              <a:gd name="connsiteX8" fmla="*/ 2670175 w 5080000"/>
              <a:gd name="connsiteY8" fmla="*/ 3097212 h 10602912"/>
              <a:gd name="connsiteX9" fmla="*/ 3800475 w 5080000"/>
              <a:gd name="connsiteY9" fmla="*/ 3414712 h 10602912"/>
              <a:gd name="connsiteX10" fmla="*/ 3990975 w 5080000"/>
              <a:gd name="connsiteY10" fmla="*/ 4024312 h 10602912"/>
              <a:gd name="connsiteX11" fmla="*/ 5080000 w 5080000"/>
              <a:gd name="connsiteY11" fmla="*/ 0 h 10602912"/>
              <a:gd name="connsiteX12" fmla="*/ 5080000 w 5080000"/>
              <a:gd name="connsiteY12" fmla="*/ 10602912 h 10602912"/>
              <a:gd name="connsiteX13" fmla="*/ 0 w 5080000"/>
              <a:gd name="connsiteY13" fmla="*/ 10602912 h 10602912"/>
              <a:gd name="connsiteX14" fmla="*/ 0 w 5080000"/>
              <a:gd name="connsiteY14" fmla="*/ 0 h 10602912"/>
              <a:gd name="connsiteX0" fmla="*/ 0 w 5080000"/>
              <a:gd name="connsiteY0" fmla="*/ 0 h 10602912"/>
              <a:gd name="connsiteX1" fmla="*/ 915413 w 5080000"/>
              <a:gd name="connsiteY1" fmla="*/ 242955 h 10602912"/>
              <a:gd name="connsiteX2" fmla="*/ 1547712 w 5080000"/>
              <a:gd name="connsiteY2" fmla="*/ 398597 h 10602912"/>
              <a:gd name="connsiteX3" fmla="*/ 2327275 w 5080000"/>
              <a:gd name="connsiteY3" fmla="*/ 37322 h 10602912"/>
              <a:gd name="connsiteX4" fmla="*/ 3063875 w 5080000"/>
              <a:gd name="connsiteY4" fmla="*/ 303212 h 10602912"/>
              <a:gd name="connsiteX5" fmla="*/ 3254375 w 5080000"/>
              <a:gd name="connsiteY5" fmla="*/ 658812 h 10602912"/>
              <a:gd name="connsiteX6" fmla="*/ 3343275 w 5080000"/>
              <a:gd name="connsiteY6" fmla="*/ 1065212 h 10602912"/>
              <a:gd name="connsiteX7" fmla="*/ 3114675 w 5080000"/>
              <a:gd name="connsiteY7" fmla="*/ 1928812 h 10602912"/>
              <a:gd name="connsiteX8" fmla="*/ 2898775 w 5080000"/>
              <a:gd name="connsiteY8" fmla="*/ 2449512 h 10602912"/>
              <a:gd name="connsiteX9" fmla="*/ 2670175 w 5080000"/>
              <a:gd name="connsiteY9" fmla="*/ 3097212 h 10602912"/>
              <a:gd name="connsiteX10" fmla="*/ 3800475 w 5080000"/>
              <a:gd name="connsiteY10" fmla="*/ 3414712 h 10602912"/>
              <a:gd name="connsiteX11" fmla="*/ 3990975 w 5080000"/>
              <a:gd name="connsiteY11" fmla="*/ 4024312 h 10602912"/>
              <a:gd name="connsiteX12" fmla="*/ 5080000 w 5080000"/>
              <a:gd name="connsiteY12" fmla="*/ 0 h 10602912"/>
              <a:gd name="connsiteX13" fmla="*/ 5080000 w 5080000"/>
              <a:gd name="connsiteY13" fmla="*/ 10602912 h 10602912"/>
              <a:gd name="connsiteX14" fmla="*/ 0 w 5080000"/>
              <a:gd name="connsiteY14" fmla="*/ 10602912 h 10602912"/>
              <a:gd name="connsiteX15" fmla="*/ 0 w 5080000"/>
              <a:gd name="connsiteY15" fmla="*/ 0 h 10602912"/>
              <a:gd name="connsiteX0" fmla="*/ 0 w 5080000"/>
              <a:gd name="connsiteY0" fmla="*/ 0 h 10602912"/>
              <a:gd name="connsiteX1" fmla="*/ 1440706 w 5080000"/>
              <a:gd name="connsiteY1" fmla="*/ 1274087 h 10602912"/>
              <a:gd name="connsiteX2" fmla="*/ 1547712 w 5080000"/>
              <a:gd name="connsiteY2" fmla="*/ 398597 h 10602912"/>
              <a:gd name="connsiteX3" fmla="*/ 2327275 w 5080000"/>
              <a:gd name="connsiteY3" fmla="*/ 37322 h 10602912"/>
              <a:gd name="connsiteX4" fmla="*/ 3063875 w 5080000"/>
              <a:gd name="connsiteY4" fmla="*/ 303212 h 10602912"/>
              <a:gd name="connsiteX5" fmla="*/ 3254375 w 5080000"/>
              <a:gd name="connsiteY5" fmla="*/ 658812 h 10602912"/>
              <a:gd name="connsiteX6" fmla="*/ 3343275 w 5080000"/>
              <a:gd name="connsiteY6" fmla="*/ 1065212 h 10602912"/>
              <a:gd name="connsiteX7" fmla="*/ 3114675 w 5080000"/>
              <a:gd name="connsiteY7" fmla="*/ 1928812 h 10602912"/>
              <a:gd name="connsiteX8" fmla="*/ 2898775 w 5080000"/>
              <a:gd name="connsiteY8" fmla="*/ 2449512 h 10602912"/>
              <a:gd name="connsiteX9" fmla="*/ 2670175 w 5080000"/>
              <a:gd name="connsiteY9" fmla="*/ 3097212 h 10602912"/>
              <a:gd name="connsiteX10" fmla="*/ 3800475 w 5080000"/>
              <a:gd name="connsiteY10" fmla="*/ 3414712 h 10602912"/>
              <a:gd name="connsiteX11" fmla="*/ 3990975 w 5080000"/>
              <a:gd name="connsiteY11" fmla="*/ 4024312 h 10602912"/>
              <a:gd name="connsiteX12" fmla="*/ 5080000 w 5080000"/>
              <a:gd name="connsiteY12" fmla="*/ 0 h 10602912"/>
              <a:gd name="connsiteX13" fmla="*/ 5080000 w 5080000"/>
              <a:gd name="connsiteY13" fmla="*/ 10602912 h 10602912"/>
              <a:gd name="connsiteX14" fmla="*/ 0 w 5080000"/>
              <a:gd name="connsiteY14" fmla="*/ 10602912 h 10602912"/>
              <a:gd name="connsiteX15" fmla="*/ 0 w 5080000"/>
              <a:gd name="connsiteY15" fmla="*/ 0 h 10602912"/>
              <a:gd name="connsiteX0" fmla="*/ 0 w 5080000"/>
              <a:gd name="connsiteY0" fmla="*/ 0 h 10602912"/>
              <a:gd name="connsiteX1" fmla="*/ 740315 w 5080000"/>
              <a:gd name="connsiteY1" fmla="*/ 632061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086630 w 5080000"/>
              <a:gd name="connsiteY13" fmla="*/ 3560086 h 10602912"/>
              <a:gd name="connsiteX14" fmla="*/ 5080000 w 5080000"/>
              <a:gd name="connsiteY14" fmla="*/ 0 h 10602912"/>
              <a:gd name="connsiteX15" fmla="*/ 5080000 w 5080000"/>
              <a:gd name="connsiteY15" fmla="*/ 10602912 h 10602912"/>
              <a:gd name="connsiteX16" fmla="*/ 0 w 5080000"/>
              <a:gd name="connsiteY16" fmla="*/ 10602912 h 10602912"/>
              <a:gd name="connsiteX17" fmla="*/ 0 w 5080000"/>
              <a:gd name="connsiteY17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5080000 w 5080000"/>
              <a:gd name="connsiteY14" fmla="*/ 0 h 10602912"/>
              <a:gd name="connsiteX15" fmla="*/ 5080000 w 5080000"/>
              <a:gd name="connsiteY15" fmla="*/ 10602912 h 10602912"/>
              <a:gd name="connsiteX16" fmla="*/ 0 w 5080000"/>
              <a:gd name="connsiteY16" fmla="*/ 10602912 h 10602912"/>
              <a:gd name="connsiteX17" fmla="*/ 0 w 5080000"/>
              <a:gd name="connsiteY17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5080000 w 5080000"/>
              <a:gd name="connsiteY14" fmla="*/ 0 h 10602912"/>
              <a:gd name="connsiteX15" fmla="*/ 5080000 w 5080000"/>
              <a:gd name="connsiteY15" fmla="*/ 10602912 h 10602912"/>
              <a:gd name="connsiteX16" fmla="*/ 0 w 5080000"/>
              <a:gd name="connsiteY16" fmla="*/ 10602912 h 10602912"/>
              <a:gd name="connsiteX17" fmla="*/ 0 w 5080000"/>
              <a:gd name="connsiteY17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5080000 w 5080000"/>
              <a:gd name="connsiteY14" fmla="*/ 0 h 10602912"/>
              <a:gd name="connsiteX15" fmla="*/ 5080000 w 5080000"/>
              <a:gd name="connsiteY15" fmla="*/ 10602912 h 10602912"/>
              <a:gd name="connsiteX16" fmla="*/ 0 w 5080000"/>
              <a:gd name="connsiteY16" fmla="*/ 10602912 h 10602912"/>
              <a:gd name="connsiteX17" fmla="*/ 0 w 5080000"/>
              <a:gd name="connsiteY17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4252001 w 5080000"/>
              <a:gd name="connsiteY14" fmla="*/ 3861644 h 10602912"/>
              <a:gd name="connsiteX15" fmla="*/ 5080000 w 5080000"/>
              <a:gd name="connsiteY15" fmla="*/ 0 h 10602912"/>
              <a:gd name="connsiteX16" fmla="*/ 5080000 w 5080000"/>
              <a:gd name="connsiteY16" fmla="*/ 10602912 h 10602912"/>
              <a:gd name="connsiteX17" fmla="*/ 0 w 5080000"/>
              <a:gd name="connsiteY17" fmla="*/ 10602912 h 10602912"/>
              <a:gd name="connsiteX18" fmla="*/ 0 w 5080000"/>
              <a:gd name="connsiteY18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4164452 w 5080000"/>
              <a:gd name="connsiteY14" fmla="*/ 4649584 h 10602912"/>
              <a:gd name="connsiteX15" fmla="*/ 5080000 w 5080000"/>
              <a:gd name="connsiteY15" fmla="*/ 0 h 10602912"/>
              <a:gd name="connsiteX16" fmla="*/ 5080000 w 5080000"/>
              <a:gd name="connsiteY16" fmla="*/ 10602912 h 10602912"/>
              <a:gd name="connsiteX17" fmla="*/ 0 w 5080000"/>
              <a:gd name="connsiteY17" fmla="*/ 10602912 h 10602912"/>
              <a:gd name="connsiteX18" fmla="*/ 0 w 5080000"/>
              <a:gd name="connsiteY18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4144997 w 5080000"/>
              <a:gd name="connsiteY14" fmla="*/ 4620401 h 10602912"/>
              <a:gd name="connsiteX15" fmla="*/ 5080000 w 5080000"/>
              <a:gd name="connsiteY15" fmla="*/ 0 h 10602912"/>
              <a:gd name="connsiteX16" fmla="*/ 5080000 w 5080000"/>
              <a:gd name="connsiteY16" fmla="*/ 10602912 h 10602912"/>
              <a:gd name="connsiteX17" fmla="*/ 0 w 5080000"/>
              <a:gd name="connsiteY17" fmla="*/ 10602912 h 10602912"/>
              <a:gd name="connsiteX18" fmla="*/ 0 w 5080000"/>
              <a:gd name="connsiteY18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4144997 w 5080000"/>
              <a:gd name="connsiteY14" fmla="*/ 4620401 h 10602912"/>
              <a:gd name="connsiteX15" fmla="*/ 4252001 w 5080000"/>
              <a:gd name="connsiteY15" fmla="*/ 4036742 h 10602912"/>
              <a:gd name="connsiteX16" fmla="*/ 5080000 w 5080000"/>
              <a:gd name="connsiteY16" fmla="*/ 0 h 10602912"/>
              <a:gd name="connsiteX17" fmla="*/ 5080000 w 5080000"/>
              <a:gd name="connsiteY17" fmla="*/ 10602912 h 10602912"/>
              <a:gd name="connsiteX18" fmla="*/ 0 w 5080000"/>
              <a:gd name="connsiteY18" fmla="*/ 10602912 h 10602912"/>
              <a:gd name="connsiteX19" fmla="*/ 0 w 5080000"/>
              <a:gd name="connsiteY19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4144997 w 5080000"/>
              <a:gd name="connsiteY14" fmla="*/ 4620401 h 10602912"/>
              <a:gd name="connsiteX15" fmla="*/ 4806478 w 5080000"/>
              <a:gd name="connsiteY15" fmla="*/ 5544529 h 10602912"/>
              <a:gd name="connsiteX16" fmla="*/ 5080000 w 5080000"/>
              <a:gd name="connsiteY16" fmla="*/ 0 h 10602912"/>
              <a:gd name="connsiteX17" fmla="*/ 5080000 w 5080000"/>
              <a:gd name="connsiteY17" fmla="*/ 10602912 h 10602912"/>
              <a:gd name="connsiteX18" fmla="*/ 0 w 5080000"/>
              <a:gd name="connsiteY18" fmla="*/ 10602912 h 10602912"/>
              <a:gd name="connsiteX19" fmla="*/ 0 w 5080000"/>
              <a:gd name="connsiteY19" fmla="*/ 0 h 10602912"/>
              <a:gd name="connsiteX0" fmla="*/ 0 w 5780391"/>
              <a:gd name="connsiteY0" fmla="*/ 0 h 10602912"/>
              <a:gd name="connsiteX1" fmla="*/ 1265609 w 5780391"/>
              <a:gd name="connsiteY1" fmla="*/ 1517278 h 10602912"/>
              <a:gd name="connsiteX2" fmla="*/ 1440706 w 5780391"/>
              <a:gd name="connsiteY2" fmla="*/ 1274087 h 10602912"/>
              <a:gd name="connsiteX3" fmla="*/ 1547712 w 5780391"/>
              <a:gd name="connsiteY3" fmla="*/ 398597 h 10602912"/>
              <a:gd name="connsiteX4" fmla="*/ 2327275 w 5780391"/>
              <a:gd name="connsiteY4" fmla="*/ 37322 h 10602912"/>
              <a:gd name="connsiteX5" fmla="*/ 3063875 w 5780391"/>
              <a:gd name="connsiteY5" fmla="*/ 303212 h 10602912"/>
              <a:gd name="connsiteX6" fmla="*/ 3254375 w 5780391"/>
              <a:gd name="connsiteY6" fmla="*/ 658812 h 10602912"/>
              <a:gd name="connsiteX7" fmla="*/ 3343275 w 5780391"/>
              <a:gd name="connsiteY7" fmla="*/ 1065212 h 10602912"/>
              <a:gd name="connsiteX8" fmla="*/ 3114675 w 5780391"/>
              <a:gd name="connsiteY8" fmla="*/ 1928812 h 10602912"/>
              <a:gd name="connsiteX9" fmla="*/ 2898775 w 5780391"/>
              <a:gd name="connsiteY9" fmla="*/ 2449512 h 10602912"/>
              <a:gd name="connsiteX10" fmla="*/ 2670175 w 5780391"/>
              <a:gd name="connsiteY10" fmla="*/ 3097212 h 10602912"/>
              <a:gd name="connsiteX11" fmla="*/ 3800475 w 5780391"/>
              <a:gd name="connsiteY11" fmla="*/ 3414712 h 10602912"/>
              <a:gd name="connsiteX12" fmla="*/ 3990975 w 5780391"/>
              <a:gd name="connsiteY12" fmla="*/ 4024312 h 10602912"/>
              <a:gd name="connsiteX13" fmla="*/ 4106086 w 5780391"/>
              <a:gd name="connsiteY13" fmla="*/ 4435576 h 10602912"/>
              <a:gd name="connsiteX14" fmla="*/ 4144997 w 5780391"/>
              <a:gd name="connsiteY14" fmla="*/ 4620401 h 10602912"/>
              <a:gd name="connsiteX15" fmla="*/ 4806478 w 5780391"/>
              <a:gd name="connsiteY15" fmla="*/ 5544529 h 10602912"/>
              <a:gd name="connsiteX16" fmla="*/ 5780391 w 5780391"/>
              <a:gd name="connsiteY16" fmla="*/ 2597285 h 10602912"/>
              <a:gd name="connsiteX17" fmla="*/ 5080000 w 5780391"/>
              <a:gd name="connsiteY17" fmla="*/ 10602912 h 10602912"/>
              <a:gd name="connsiteX18" fmla="*/ 0 w 5780391"/>
              <a:gd name="connsiteY18" fmla="*/ 10602912 h 10602912"/>
              <a:gd name="connsiteX19" fmla="*/ 0 w 5780391"/>
              <a:gd name="connsiteY1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00475 w 5760936"/>
              <a:gd name="connsiteY11" fmla="*/ 3414712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5760936 w 5760936"/>
              <a:gd name="connsiteY16" fmla="*/ 4581727 h 10602912"/>
              <a:gd name="connsiteX17" fmla="*/ 5080000 w 5760936"/>
              <a:gd name="connsiteY17" fmla="*/ 10602912 h 10602912"/>
              <a:gd name="connsiteX18" fmla="*/ 0 w 5760936"/>
              <a:gd name="connsiteY18" fmla="*/ 10602912 h 10602912"/>
              <a:gd name="connsiteX19" fmla="*/ 0 w 5760936"/>
              <a:gd name="connsiteY1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00475 w 5760936"/>
              <a:gd name="connsiteY11" fmla="*/ 3414712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5030213 w 5760936"/>
              <a:gd name="connsiteY16" fmla="*/ 5311065 h 10602912"/>
              <a:gd name="connsiteX17" fmla="*/ 5760936 w 5760936"/>
              <a:gd name="connsiteY17" fmla="*/ 4581727 h 10602912"/>
              <a:gd name="connsiteX18" fmla="*/ 5080000 w 5760936"/>
              <a:gd name="connsiteY18" fmla="*/ 10602912 h 10602912"/>
              <a:gd name="connsiteX19" fmla="*/ 0 w 5760936"/>
              <a:gd name="connsiteY19" fmla="*/ 10602912 h 10602912"/>
              <a:gd name="connsiteX20" fmla="*/ 0 w 5760936"/>
              <a:gd name="connsiteY2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00475 w 5760936"/>
              <a:gd name="connsiteY11" fmla="*/ 3414712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760936 w 5760936"/>
              <a:gd name="connsiteY17" fmla="*/ 4581727 h 10602912"/>
              <a:gd name="connsiteX18" fmla="*/ 5080000 w 5760936"/>
              <a:gd name="connsiteY18" fmla="*/ 10602912 h 10602912"/>
              <a:gd name="connsiteX19" fmla="*/ 0 w 5760936"/>
              <a:gd name="connsiteY19" fmla="*/ 10602912 h 10602912"/>
              <a:gd name="connsiteX20" fmla="*/ 0 w 5760936"/>
              <a:gd name="connsiteY2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00475 w 5760936"/>
              <a:gd name="connsiteY11" fmla="*/ 3414712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156673 w 5760936"/>
              <a:gd name="connsiteY17" fmla="*/ 537915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00475 w 5760936"/>
              <a:gd name="connsiteY11" fmla="*/ 3414712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74502 w 5760936"/>
              <a:gd name="connsiteY18" fmla="*/ 5744697 h 10602912"/>
              <a:gd name="connsiteX19" fmla="*/ 5760936 w 5760936"/>
              <a:gd name="connsiteY19" fmla="*/ 4581727 h 10602912"/>
              <a:gd name="connsiteX20" fmla="*/ 5080000 w 5760936"/>
              <a:gd name="connsiteY20" fmla="*/ 10602912 h 10602912"/>
              <a:gd name="connsiteX21" fmla="*/ 0 w 5760936"/>
              <a:gd name="connsiteY21" fmla="*/ 10602912 h 10602912"/>
              <a:gd name="connsiteX22" fmla="*/ 0 w 5760936"/>
              <a:gd name="connsiteY22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5760936 w 5760936"/>
              <a:gd name="connsiteY19" fmla="*/ 4581727 h 10602912"/>
              <a:gd name="connsiteX20" fmla="*/ 5080000 w 5760936"/>
              <a:gd name="connsiteY20" fmla="*/ 10602912 h 10602912"/>
              <a:gd name="connsiteX21" fmla="*/ 0 w 5760936"/>
              <a:gd name="connsiteY21" fmla="*/ 10602912 h 10602912"/>
              <a:gd name="connsiteX22" fmla="*/ 0 w 5760936"/>
              <a:gd name="connsiteY22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5093087 w 5760936"/>
              <a:gd name="connsiteY19" fmla="*/ 5952853 h 10602912"/>
              <a:gd name="connsiteX20" fmla="*/ 5760936 w 5760936"/>
              <a:gd name="connsiteY20" fmla="*/ 4581727 h 10602912"/>
              <a:gd name="connsiteX21" fmla="*/ 5080000 w 5760936"/>
              <a:gd name="connsiteY21" fmla="*/ 10602912 h 10602912"/>
              <a:gd name="connsiteX22" fmla="*/ 0 w 5760936"/>
              <a:gd name="connsiteY22" fmla="*/ 10602912 h 10602912"/>
              <a:gd name="connsiteX23" fmla="*/ 0 w 5760936"/>
              <a:gd name="connsiteY23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5760936 w 5760936"/>
              <a:gd name="connsiteY20" fmla="*/ 4581727 h 10602912"/>
              <a:gd name="connsiteX21" fmla="*/ 5080000 w 5760936"/>
              <a:gd name="connsiteY21" fmla="*/ 10602912 h 10602912"/>
              <a:gd name="connsiteX22" fmla="*/ 0 w 5760936"/>
              <a:gd name="connsiteY22" fmla="*/ 10602912 h 10602912"/>
              <a:gd name="connsiteX23" fmla="*/ 0 w 5760936"/>
              <a:gd name="connsiteY23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5044765 w 5760936"/>
              <a:gd name="connsiteY20" fmla="*/ 6101536 h 10602912"/>
              <a:gd name="connsiteX21" fmla="*/ 5760936 w 5760936"/>
              <a:gd name="connsiteY21" fmla="*/ 4581727 h 10602912"/>
              <a:gd name="connsiteX22" fmla="*/ 5080000 w 5760936"/>
              <a:gd name="connsiteY22" fmla="*/ 10602912 h 10602912"/>
              <a:gd name="connsiteX23" fmla="*/ 0 w 5760936"/>
              <a:gd name="connsiteY23" fmla="*/ 10602912 h 10602912"/>
              <a:gd name="connsiteX24" fmla="*/ 0 w 5760936"/>
              <a:gd name="connsiteY24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5760936 w 5760936"/>
              <a:gd name="connsiteY21" fmla="*/ 4581727 h 10602912"/>
              <a:gd name="connsiteX22" fmla="*/ 5080000 w 5760936"/>
              <a:gd name="connsiteY22" fmla="*/ 10602912 h 10602912"/>
              <a:gd name="connsiteX23" fmla="*/ 0 w 5760936"/>
              <a:gd name="connsiteY23" fmla="*/ 10602912 h 10602912"/>
              <a:gd name="connsiteX24" fmla="*/ 0 w 5760936"/>
              <a:gd name="connsiteY24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940687 w 5760936"/>
              <a:gd name="connsiteY21" fmla="*/ 6198180 h 10602912"/>
              <a:gd name="connsiteX22" fmla="*/ 5760936 w 5760936"/>
              <a:gd name="connsiteY22" fmla="*/ 4581727 h 10602912"/>
              <a:gd name="connsiteX23" fmla="*/ 5080000 w 5760936"/>
              <a:gd name="connsiteY23" fmla="*/ 10602912 h 10602912"/>
              <a:gd name="connsiteX24" fmla="*/ 0 w 5760936"/>
              <a:gd name="connsiteY24" fmla="*/ 10602912 h 10602912"/>
              <a:gd name="connsiteX25" fmla="*/ 0 w 5760936"/>
              <a:gd name="connsiteY25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5760936 w 5760936"/>
              <a:gd name="connsiteY22" fmla="*/ 4581727 h 10602912"/>
              <a:gd name="connsiteX23" fmla="*/ 5080000 w 5760936"/>
              <a:gd name="connsiteY23" fmla="*/ 10602912 h 10602912"/>
              <a:gd name="connsiteX24" fmla="*/ 0 w 5760936"/>
              <a:gd name="connsiteY24" fmla="*/ 10602912 h 10602912"/>
              <a:gd name="connsiteX25" fmla="*/ 0 w 5760936"/>
              <a:gd name="connsiteY25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780853 w 5760936"/>
              <a:gd name="connsiteY22" fmla="*/ 6391468 h 10602912"/>
              <a:gd name="connsiteX23" fmla="*/ 5760936 w 5760936"/>
              <a:gd name="connsiteY23" fmla="*/ 4581727 h 10602912"/>
              <a:gd name="connsiteX24" fmla="*/ 5080000 w 5760936"/>
              <a:gd name="connsiteY24" fmla="*/ 10602912 h 10602912"/>
              <a:gd name="connsiteX25" fmla="*/ 0 w 5760936"/>
              <a:gd name="connsiteY25" fmla="*/ 10602912 h 10602912"/>
              <a:gd name="connsiteX26" fmla="*/ 0 w 5760936"/>
              <a:gd name="connsiteY26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5760936 w 5760936"/>
              <a:gd name="connsiteY23" fmla="*/ 4581727 h 10602912"/>
              <a:gd name="connsiteX24" fmla="*/ 5080000 w 5760936"/>
              <a:gd name="connsiteY24" fmla="*/ 10602912 h 10602912"/>
              <a:gd name="connsiteX25" fmla="*/ 0 w 5760936"/>
              <a:gd name="connsiteY25" fmla="*/ 10602912 h 10602912"/>
              <a:gd name="connsiteX26" fmla="*/ 0 w 5760936"/>
              <a:gd name="connsiteY26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665624 w 5760936"/>
              <a:gd name="connsiteY23" fmla="*/ 6473244 h 10602912"/>
              <a:gd name="connsiteX24" fmla="*/ 5760936 w 5760936"/>
              <a:gd name="connsiteY24" fmla="*/ 4581727 h 10602912"/>
              <a:gd name="connsiteX25" fmla="*/ 5080000 w 5760936"/>
              <a:gd name="connsiteY25" fmla="*/ 10602912 h 10602912"/>
              <a:gd name="connsiteX26" fmla="*/ 0 w 5760936"/>
              <a:gd name="connsiteY26" fmla="*/ 10602912 h 10602912"/>
              <a:gd name="connsiteX27" fmla="*/ 0 w 5760936"/>
              <a:gd name="connsiteY2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5760936 w 5760936"/>
              <a:gd name="connsiteY24" fmla="*/ 4581727 h 10602912"/>
              <a:gd name="connsiteX25" fmla="*/ 5080000 w 5760936"/>
              <a:gd name="connsiteY25" fmla="*/ 10602912 h 10602912"/>
              <a:gd name="connsiteX26" fmla="*/ 0 w 5760936"/>
              <a:gd name="connsiteY26" fmla="*/ 10602912 h 10602912"/>
              <a:gd name="connsiteX27" fmla="*/ 0 w 5760936"/>
              <a:gd name="connsiteY2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5760936 w 5760936"/>
              <a:gd name="connsiteY24" fmla="*/ 4581727 h 10602912"/>
              <a:gd name="connsiteX25" fmla="*/ 5080000 w 5760936"/>
              <a:gd name="connsiteY25" fmla="*/ 10602912 h 10602912"/>
              <a:gd name="connsiteX26" fmla="*/ 0 w 5760936"/>
              <a:gd name="connsiteY26" fmla="*/ 10602912 h 10602912"/>
              <a:gd name="connsiteX27" fmla="*/ 0 w 5760936"/>
              <a:gd name="connsiteY2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5760936 w 5760936"/>
              <a:gd name="connsiteY24" fmla="*/ 4581727 h 10602912"/>
              <a:gd name="connsiteX25" fmla="*/ 5080000 w 5760936"/>
              <a:gd name="connsiteY25" fmla="*/ 10602912 h 10602912"/>
              <a:gd name="connsiteX26" fmla="*/ 0 w 5760936"/>
              <a:gd name="connsiteY26" fmla="*/ 10602912 h 10602912"/>
              <a:gd name="connsiteX27" fmla="*/ 0 w 5760936"/>
              <a:gd name="connsiteY2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5760936 w 5760936"/>
              <a:gd name="connsiteY24" fmla="*/ 4581727 h 10602912"/>
              <a:gd name="connsiteX25" fmla="*/ 5080000 w 5760936"/>
              <a:gd name="connsiteY25" fmla="*/ 10602912 h 10602912"/>
              <a:gd name="connsiteX26" fmla="*/ 0 w 5760936"/>
              <a:gd name="connsiteY26" fmla="*/ 10602912 h 10602912"/>
              <a:gd name="connsiteX27" fmla="*/ 0 w 5760936"/>
              <a:gd name="connsiteY2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4360824 w 5760936"/>
              <a:gd name="connsiteY24" fmla="*/ 6365449 h 10602912"/>
              <a:gd name="connsiteX25" fmla="*/ 5760936 w 5760936"/>
              <a:gd name="connsiteY25" fmla="*/ 4581727 h 10602912"/>
              <a:gd name="connsiteX26" fmla="*/ 5080000 w 5760936"/>
              <a:gd name="connsiteY26" fmla="*/ 10602912 h 10602912"/>
              <a:gd name="connsiteX27" fmla="*/ 0 w 5760936"/>
              <a:gd name="connsiteY27" fmla="*/ 10602912 h 10602912"/>
              <a:gd name="connsiteX28" fmla="*/ 0 w 5760936"/>
              <a:gd name="connsiteY28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5760936 w 5760936"/>
              <a:gd name="connsiteY25" fmla="*/ 4581727 h 10602912"/>
              <a:gd name="connsiteX26" fmla="*/ 5080000 w 5760936"/>
              <a:gd name="connsiteY26" fmla="*/ 10602912 h 10602912"/>
              <a:gd name="connsiteX27" fmla="*/ 0 w 5760936"/>
              <a:gd name="connsiteY27" fmla="*/ 10602912 h 10602912"/>
              <a:gd name="connsiteX28" fmla="*/ 0 w 5760936"/>
              <a:gd name="connsiteY28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4026287 w 5760936"/>
              <a:gd name="connsiteY25" fmla="*/ 6681400 h 10602912"/>
              <a:gd name="connsiteX26" fmla="*/ 5760936 w 5760936"/>
              <a:gd name="connsiteY26" fmla="*/ 4581727 h 10602912"/>
              <a:gd name="connsiteX27" fmla="*/ 5080000 w 5760936"/>
              <a:gd name="connsiteY27" fmla="*/ 10602912 h 10602912"/>
              <a:gd name="connsiteX28" fmla="*/ 0 w 5760936"/>
              <a:gd name="connsiteY28" fmla="*/ 10602912 h 10602912"/>
              <a:gd name="connsiteX29" fmla="*/ 0 w 5760936"/>
              <a:gd name="connsiteY2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5760936 w 5760936"/>
              <a:gd name="connsiteY26" fmla="*/ 4581727 h 10602912"/>
              <a:gd name="connsiteX27" fmla="*/ 5080000 w 5760936"/>
              <a:gd name="connsiteY27" fmla="*/ 10602912 h 10602912"/>
              <a:gd name="connsiteX28" fmla="*/ 0 w 5760936"/>
              <a:gd name="connsiteY28" fmla="*/ 10602912 h 10602912"/>
              <a:gd name="connsiteX29" fmla="*/ 0 w 5760936"/>
              <a:gd name="connsiteY2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937077 w 5760936"/>
              <a:gd name="connsiteY26" fmla="*/ 6822649 h 10602912"/>
              <a:gd name="connsiteX27" fmla="*/ 5760936 w 5760936"/>
              <a:gd name="connsiteY27" fmla="*/ 4581727 h 10602912"/>
              <a:gd name="connsiteX28" fmla="*/ 5080000 w 5760936"/>
              <a:gd name="connsiteY28" fmla="*/ 10602912 h 10602912"/>
              <a:gd name="connsiteX29" fmla="*/ 0 w 5760936"/>
              <a:gd name="connsiteY29" fmla="*/ 10602912 h 10602912"/>
              <a:gd name="connsiteX30" fmla="*/ 0 w 5760936"/>
              <a:gd name="connsiteY3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5760936 w 5760936"/>
              <a:gd name="connsiteY27" fmla="*/ 4581727 h 10602912"/>
              <a:gd name="connsiteX28" fmla="*/ 5080000 w 5760936"/>
              <a:gd name="connsiteY28" fmla="*/ 10602912 h 10602912"/>
              <a:gd name="connsiteX29" fmla="*/ 0 w 5760936"/>
              <a:gd name="connsiteY29" fmla="*/ 10602912 h 10602912"/>
              <a:gd name="connsiteX30" fmla="*/ 0 w 5760936"/>
              <a:gd name="connsiteY3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918492 w 5760936"/>
              <a:gd name="connsiteY27" fmla="*/ 7120014 h 10602912"/>
              <a:gd name="connsiteX28" fmla="*/ 5760936 w 5760936"/>
              <a:gd name="connsiteY28" fmla="*/ 4581727 h 10602912"/>
              <a:gd name="connsiteX29" fmla="*/ 5080000 w 5760936"/>
              <a:gd name="connsiteY29" fmla="*/ 10602912 h 10602912"/>
              <a:gd name="connsiteX30" fmla="*/ 0 w 5760936"/>
              <a:gd name="connsiteY30" fmla="*/ 10602912 h 10602912"/>
              <a:gd name="connsiteX31" fmla="*/ 0 w 5760936"/>
              <a:gd name="connsiteY3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5760936 w 5760936"/>
              <a:gd name="connsiteY28" fmla="*/ 4581727 h 10602912"/>
              <a:gd name="connsiteX29" fmla="*/ 5080000 w 5760936"/>
              <a:gd name="connsiteY29" fmla="*/ 10602912 h 10602912"/>
              <a:gd name="connsiteX30" fmla="*/ 0 w 5760936"/>
              <a:gd name="connsiteY30" fmla="*/ 10602912 h 10602912"/>
              <a:gd name="connsiteX31" fmla="*/ 0 w 5760936"/>
              <a:gd name="connsiteY3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4011419 w 5760936"/>
              <a:gd name="connsiteY28" fmla="*/ 7495439 h 10602912"/>
              <a:gd name="connsiteX29" fmla="*/ 5760936 w 5760936"/>
              <a:gd name="connsiteY29" fmla="*/ 4581727 h 10602912"/>
              <a:gd name="connsiteX30" fmla="*/ 5080000 w 5760936"/>
              <a:gd name="connsiteY30" fmla="*/ 10602912 h 10602912"/>
              <a:gd name="connsiteX31" fmla="*/ 0 w 5760936"/>
              <a:gd name="connsiteY31" fmla="*/ 10602912 h 10602912"/>
              <a:gd name="connsiteX32" fmla="*/ 0 w 5760936"/>
              <a:gd name="connsiteY32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5760936 w 5760936"/>
              <a:gd name="connsiteY29" fmla="*/ 4581727 h 10602912"/>
              <a:gd name="connsiteX30" fmla="*/ 5080000 w 5760936"/>
              <a:gd name="connsiteY30" fmla="*/ 10602912 h 10602912"/>
              <a:gd name="connsiteX31" fmla="*/ 0 w 5760936"/>
              <a:gd name="connsiteY31" fmla="*/ 10602912 h 10602912"/>
              <a:gd name="connsiteX32" fmla="*/ 0 w 5760936"/>
              <a:gd name="connsiteY32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4108063 w 5760936"/>
              <a:gd name="connsiteY29" fmla="*/ 7945205 h 10602912"/>
              <a:gd name="connsiteX30" fmla="*/ 5760936 w 5760936"/>
              <a:gd name="connsiteY30" fmla="*/ 4581727 h 10602912"/>
              <a:gd name="connsiteX31" fmla="*/ 5080000 w 5760936"/>
              <a:gd name="connsiteY31" fmla="*/ 10602912 h 10602912"/>
              <a:gd name="connsiteX32" fmla="*/ 0 w 5760936"/>
              <a:gd name="connsiteY32" fmla="*/ 10602912 h 10602912"/>
              <a:gd name="connsiteX33" fmla="*/ 0 w 5760936"/>
              <a:gd name="connsiteY33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5760936 w 5760936"/>
              <a:gd name="connsiteY30" fmla="*/ 4581727 h 10602912"/>
              <a:gd name="connsiteX31" fmla="*/ 5080000 w 5760936"/>
              <a:gd name="connsiteY31" fmla="*/ 10602912 h 10602912"/>
              <a:gd name="connsiteX32" fmla="*/ 0 w 5760936"/>
              <a:gd name="connsiteY32" fmla="*/ 10602912 h 10602912"/>
              <a:gd name="connsiteX33" fmla="*/ 0 w 5760936"/>
              <a:gd name="connsiteY33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163819 w 5760936"/>
              <a:gd name="connsiteY30" fmla="*/ 8394971 h 10602912"/>
              <a:gd name="connsiteX31" fmla="*/ 5760936 w 5760936"/>
              <a:gd name="connsiteY31" fmla="*/ 4581727 h 10602912"/>
              <a:gd name="connsiteX32" fmla="*/ 5080000 w 5760936"/>
              <a:gd name="connsiteY32" fmla="*/ 10602912 h 10602912"/>
              <a:gd name="connsiteX33" fmla="*/ 0 w 5760936"/>
              <a:gd name="connsiteY33" fmla="*/ 10602912 h 10602912"/>
              <a:gd name="connsiteX34" fmla="*/ 0 w 5760936"/>
              <a:gd name="connsiteY34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5760936 w 5760936"/>
              <a:gd name="connsiteY31" fmla="*/ 4581727 h 10602912"/>
              <a:gd name="connsiteX32" fmla="*/ 5080000 w 5760936"/>
              <a:gd name="connsiteY32" fmla="*/ 10602912 h 10602912"/>
              <a:gd name="connsiteX33" fmla="*/ 0 w 5760936"/>
              <a:gd name="connsiteY33" fmla="*/ 10602912 h 10602912"/>
              <a:gd name="connsiteX34" fmla="*/ 0 w 5760936"/>
              <a:gd name="connsiteY34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160102 w 5760936"/>
              <a:gd name="connsiteY31" fmla="*/ 8863322 h 10602912"/>
              <a:gd name="connsiteX32" fmla="*/ 5760936 w 5760936"/>
              <a:gd name="connsiteY32" fmla="*/ 4581727 h 10602912"/>
              <a:gd name="connsiteX33" fmla="*/ 5080000 w 5760936"/>
              <a:gd name="connsiteY33" fmla="*/ 10602912 h 10602912"/>
              <a:gd name="connsiteX34" fmla="*/ 0 w 5760936"/>
              <a:gd name="connsiteY34" fmla="*/ 10602912 h 10602912"/>
              <a:gd name="connsiteX35" fmla="*/ 0 w 5760936"/>
              <a:gd name="connsiteY35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5760936 w 5760936"/>
              <a:gd name="connsiteY32" fmla="*/ 4581727 h 10602912"/>
              <a:gd name="connsiteX33" fmla="*/ 5080000 w 5760936"/>
              <a:gd name="connsiteY33" fmla="*/ 10602912 h 10602912"/>
              <a:gd name="connsiteX34" fmla="*/ 0 w 5760936"/>
              <a:gd name="connsiteY34" fmla="*/ 10602912 h 10602912"/>
              <a:gd name="connsiteX35" fmla="*/ 0 w 5760936"/>
              <a:gd name="connsiteY35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178687 w 5760936"/>
              <a:gd name="connsiteY32" fmla="*/ 9075195 h 10602912"/>
              <a:gd name="connsiteX33" fmla="*/ 5760936 w 5760936"/>
              <a:gd name="connsiteY33" fmla="*/ 4581727 h 10602912"/>
              <a:gd name="connsiteX34" fmla="*/ 5080000 w 5760936"/>
              <a:gd name="connsiteY34" fmla="*/ 10602912 h 10602912"/>
              <a:gd name="connsiteX35" fmla="*/ 0 w 5760936"/>
              <a:gd name="connsiteY35" fmla="*/ 10602912 h 10602912"/>
              <a:gd name="connsiteX36" fmla="*/ 0 w 5760936"/>
              <a:gd name="connsiteY36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5760936 w 5760936"/>
              <a:gd name="connsiteY33" fmla="*/ 4581727 h 10602912"/>
              <a:gd name="connsiteX34" fmla="*/ 5080000 w 5760936"/>
              <a:gd name="connsiteY34" fmla="*/ 10602912 h 10602912"/>
              <a:gd name="connsiteX35" fmla="*/ 0 w 5760936"/>
              <a:gd name="connsiteY35" fmla="*/ 10602912 h 10602912"/>
              <a:gd name="connsiteX36" fmla="*/ 0 w 5760936"/>
              <a:gd name="connsiteY36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171253 w 5760936"/>
              <a:gd name="connsiteY33" fmla="*/ 9305653 h 10602912"/>
              <a:gd name="connsiteX34" fmla="*/ 5760936 w 5760936"/>
              <a:gd name="connsiteY34" fmla="*/ 4581727 h 10602912"/>
              <a:gd name="connsiteX35" fmla="*/ 5080000 w 5760936"/>
              <a:gd name="connsiteY35" fmla="*/ 10602912 h 10602912"/>
              <a:gd name="connsiteX36" fmla="*/ 0 w 5760936"/>
              <a:gd name="connsiteY36" fmla="*/ 10602912 h 10602912"/>
              <a:gd name="connsiteX37" fmla="*/ 0 w 5760936"/>
              <a:gd name="connsiteY3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5760936 w 5760936"/>
              <a:gd name="connsiteY34" fmla="*/ 4581727 h 10602912"/>
              <a:gd name="connsiteX35" fmla="*/ 5080000 w 5760936"/>
              <a:gd name="connsiteY35" fmla="*/ 10602912 h 10602912"/>
              <a:gd name="connsiteX36" fmla="*/ 0 w 5760936"/>
              <a:gd name="connsiteY36" fmla="*/ 10602912 h 10602912"/>
              <a:gd name="connsiteX37" fmla="*/ 0 w 5760936"/>
              <a:gd name="connsiteY3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197273 w 5760936"/>
              <a:gd name="connsiteY34" fmla="*/ 9446902 h 10602912"/>
              <a:gd name="connsiteX35" fmla="*/ 5760936 w 5760936"/>
              <a:gd name="connsiteY35" fmla="*/ 4581727 h 10602912"/>
              <a:gd name="connsiteX36" fmla="*/ 5080000 w 5760936"/>
              <a:gd name="connsiteY36" fmla="*/ 10602912 h 10602912"/>
              <a:gd name="connsiteX37" fmla="*/ 0 w 5760936"/>
              <a:gd name="connsiteY37" fmla="*/ 10602912 h 10602912"/>
              <a:gd name="connsiteX38" fmla="*/ 0 w 5760936"/>
              <a:gd name="connsiteY38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5760936 w 5760936"/>
              <a:gd name="connsiteY35" fmla="*/ 4581727 h 10602912"/>
              <a:gd name="connsiteX36" fmla="*/ 5080000 w 5760936"/>
              <a:gd name="connsiteY36" fmla="*/ 10602912 h 10602912"/>
              <a:gd name="connsiteX37" fmla="*/ 0 w 5760936"/>
              <a:gd name="connsiteY37" fmla="*/ 10602912 h 10602912"/>
              <a:gd name="connsiteX38" fmla="*/ 0 w 5760936"/>
              <a:gd name="connsiteY38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4160102 w 5760936"/>
              <a:gd name="connsiteY35" fmla="*/ 9625322 h 10602912"/>
              <a:gd name="connsiteX36" fmla="*/ 5760936 w 5760936"/>
              <a:gd name="connsiteY36" fmla="*/ 4581727 h 10602912"/>
              <a:gd name="connsiteX37" fmla="*/ 5080000 w 5760936"/>
              <a:gd name="connsiteY37" fmla="*/ 10602912 h 10602912"/>
              <a:gd name="connsiteX38" fmla="*/ 0 w 5760936"/>
              <a:gd name="connsiteY38" fmla="*/ 10602912 h 10602912"/>
              <a:gd name="connsiteX39" fmla="*/ 0 w 5760936"/>
              <a:gd name="connsiteY3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3929643 w 5760936"/>
              <a:gd name="connsiteY35" fmla="*/ 10186600 h 10602912"/>
              <a:gd name="connsiteX36" fmla="*/ 5760936 w 5760936"/>
              <a:gd name="connsiteY36" fmla="*/ 4581727 h 10602912"/>
              <a:gd name="connsiteX37" fmla="*/ 5080000 w 5760936"/>
              <a:gd name="connsiteY37" fmla="*/ 10602912 h 10602912"/>
              <a:gd name="connsiteX38" fmla="*/ 0 w 5760936"/>
              <a:gd name="connsiteY38" fmla="*/ 10602912 h 10602912"/>
              <a:gd name="connsiteX39" fmla="*/ 0 w 5760936"/>
              <a:gd name="connsiteY3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3948229 w 5760936"/>
              <a:gd name="connsiteY35" fmla="*/ 10194034 h 10602912"/>
              <a:gd name="connsiteX36" fmla="*/ 5760936 w 5760936"/>
              <a:gd name="connsiteY36" fmla="*/ 4581727 h 10602912"/>
              <a:gd name="connsiteX37" fmla="*/ 5080000 w 5760936"/>
              <a:gd name="connsiteY37" fmla="*/ 10602912 h 10602912"/>
              <a:gd name="connsiteX38" fmla="*/ 0 w 5760936"/>
              <a:gd name="connsiteY38" fmla="*/ 10602912 h 10602912"/>
              <a:gd name="connsiteX39" fmla="*/ 0 w 5760936"/>
              <a:gd name="connsiteY3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3948229 w 5760936"/>
              <a:gd name="connsiteY35" fmla="*/ 10194034 h 10602912"/>
              <a:gd name="connsiteX36" fmla="*/ 4111780 w 5760936"/>
              <a:gd name="connsiteY36" fmla="*/ 9695946 h 10602912"/>
              <a:gd name="connsiteX37" fmla="*/ 5760936 w 5760936"/>
              <a:gd name="connsiteY37" fmla="*/ 4581727 h 10602912"/>
              <a:gd name="connsiteX38" fmla="*/ 5080000 w 5760936"/>
              <a:gd name="connsiteY38" fmla="*/ 10602912 h 10602912"/>
              <a:gd name="connsiteX39" fmla="*/ 0 w 5760936"/>
              <a:gd name="connsiteY39" fmla="*/ 10602912 h 10602912"/>
              <a:gd name="connsiteX40" fmla="*/ 0 w 5760936"/>
              <a:gd name="connsiteY4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3948229 w 5760936"/>
              <a:gd name="connsiteY35" fmla="*/ 10194034 h 10602912"/>
              <a:gd name="connsiteX36" fmla="*/ 3940794 w 5760936"/>
              <a:gd name="connsiteY36" fmla="*/ 10502551 h 10602912"/>
              <a:gd name="connsiteX37" fmla="*/ 5760936 w 5760936"/>
              <a:gd name="connsiteY37" fmla="*/ 4581727 h 10602912"/>
              <a:gd name="connsiteX38" fmla="*/ 5080000 w 5760936"/>
              <a:gd name="connsiteY38" fmla="*/ 10602912 h 10602912"/>
              <a:gd name="connsiteX39" fmla="*/ 0 w 5760936"/>
              <a:gd name="connsiteY39" fmla="*/ 10602912 h 10602912"/>
              <a:gd name="connsiteX40" fmla="*/ 0 w 5760936"/>
              <a:gd name="connsiteY4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3937077 w 5760936"/>
              <a:gd name="connsiteY35" fmla="*/ 10194034 h 10602912"/>
              <a:gd name="connsiteX36" fmla="*/ 3940794 w 5760936"/>
              <a:gd name="connsiteY36" fmla="*/ 10502551 h 10602912"/>
              <a:gd name="connsiteX37" fmla="*/ 5760936 w 5760936"/>
              <a:gd name="connsiteY37" fmla="*/ 4581727 h 10602912"/>
              <a:gd name="connsiteX38" fmla="*/ 5080000 w 5760936"/>
              <a:gd name="connsiteY38" fmla="*/ 10602912 h 10602912"/>
              <a:gd name="connsiteX39" fmla="*/ 0 w 5760936"/>
              <a:gd name="connsiteY39" fmla="*/ 10602912 h 10602912"/>
              <a:gd name="connsiteX40" fmla="*/ 0 w 5760936"/>
              <a:gd name="connsiteY40" fmla="*/ 0 h 10602912"/>
              <a:gd name="connsiteX0" fmla="*/ 0 w 5128332"/>
              <a:gd name="connsiteY0" fmla="*/ 0 h 10602912"/>
              <a:gd name="connsiteX1" fmla="*/ 1265609 w 5128332"/>
              <a:gd name="connsiteY1" fmla="*/ 1517278 h 10602912"/>
              <a:gd name="connsiteX2" fmla="*/ 1440706 w 5128332"/>
              <a:gd name="connsiteY2" fmla="*/ 1274087 h 10602912"/>
              <a:gd name="connsiteX3" fmla="*/ 1547712 w 5128332"/>
              <a:gd name="connsiteY3" fmla="*/ 398597 h 10602912"/>
              <a:gd name="connsiteX4" fmla="*/ 2327275 w 5128332"/>
              <a:gd name="connsiteY4" fmla="*/ 37322 h 10602912"/>
              <a:gd name="connsiteX5" fmla="*/ 3063875 w 5128332"/>
              <a:gd name="connsiteY5" fmla="*/ 303212 h 10602912"/>
              <a:gd name="connsiteX6" fmla="*/ 3254375 w 5128332"/>
              <a:gd name="connsiteY6" fmla="*/ 658812 h 10602912"/>
              <a:gd name="connsiteX7" fmla="*/ 3343275 w 5128332"/>
              <a:gd name="connsiteY7" fmla="*/ 1065212 h 10602912"/>
              <a:gd name="connsiteX8" fmla="*/ 3114675 w 5128332"/>
              <a:gd name="connsiteY8" fmla="*/ 1928812 h 10602912"/>
              <a:gd name="connsiteX9" fmla="*/ 2898775 w 5128332"/>
              <a:gd name="connsiteY9" fmla="*/ 2449512 h 10602912"/>
              <a:gd name="connsiteX10" fmla="*/ 2670175 w 5128332"/>
              <a:gd name="connsiteY10" fmla="*/ 3097212 h 10602912"/>
              <a:gd name="connsiteX11" fmla="*/ 3822777 w 5128332"/>
              <a:gd name="connsiteY11" fmla="*/ 3455600 h 10602912"/>
              <a:gd name="connsiteX12" fmla="*/ 3964955 w 5128332"/>
              <a:gd name="connsiteY12" fmla="*/ 3979708 h 10602912"/>
              <a:gd name="connsiteX13" fmla="*/ 4106086 w 5128332"/>
              <a:gd name="connsiteY13" fmla="*/ 4435576 h 10602912"/>
              <a:gd name="connsiteX14" fmla="*/ 4126412 w 5128332"/>
              <a:gd name="connsiteY14" fmla="*/ 4601816 h 10602912"/>
              <a:gd name="connsiteX15" fmla="*/ 4806478 w 5128332"/>
              <a:gd name="connsiteY15" fmla="*/ 5544529 h 10602912"/>
              <a:gd name="connsiteX16" fmla="*/ 4957533 w 5128332"/>
              <a:gd name="connsiteY16" fmla="*/ 5684116 h 10602912"/>
              <a:gd name="connsiteX17" fmla="*/ 4963859 w 5128332"/>
              <a:gd name="connsiteY17" fmla="*/ 5927546 h 10602912"/>
              <a:gd name="connsiteX18" fmla="*/ 5011312 w 5128332"/>
              <a:gd name="connsiteY18" fmla="*/ 6086668 h 10602912"/>
              <a:gd name="connsiteX19" fmla="*/ 4977858 w 5128332"/>
              <a:gd name="connsiteY19" fmla="*/ 6250219 h 10602912"/>
              <a:gd name="connsiteX20" fmla="*/ 4829175 w 5128332"/>
              <a:gd name="connsiteY20" fmla="*/ 6424922 h 10602912"/>
              <a:gd name="connsiteX21" fmla="*/ 4687926 w 5128332"/>
              <a:gd name="connsiteY21" fmla="*/ 6577322 h 10602912"/>
              <a:gd name="connsiteX22" fmla="*/ 4591282 w 5128332"/>
              <a:gd name="connsiteY22" fmla="*/ 6610775 h 10602912"/>
              <a:gd name="connsiteX23" fmla="*/ 4152668 w 5128332"/>
              <a:gd name="connsiteY23" fmla="*/ 6621927 h 10602912"/>
              <a:gd name="connsiteX24" fmla="*/ 3821848 w 5128332"/>
              <a:gd name="connsiteY24" fmla="*/ 6941595 h 10602912"/>
              <a:gd name="connsiteX25" fmla="*/ 3710336 w 5128332"/>
              <a:gd name="connsiteY25" fmla="*/ 7097712 h 10602912"/>
              <a:gd name="connsiteX26" fmla="*/ 3732638 w 5128332"/>
              <a:gd name="connsiteY26" fmla="*/ 7376493 h 10602912"/>
              <a:gd name="connsiteX27" fmla="*/ 3803263 w 5128332"/>
              <a:gd name="connsiteY27" fmla="*/ 7852278 h 10602912"/>
              <a:gd name="connsiteX28" fmla="*/ 3888755 w 5128332"/>
              <a:gd name="connsiteY28" fmla="*/ 8398687 h 10602912"/>
              <a:gd name="connsiteX29" fmla="*/ 3955663 w 5128332"/>
              <a:gd name="connsiteY29" fmla="*/ 8907927 h 10602912"/>
              <a:gd name="connsiteX30" fmla="*/ 4003985 w 5128332"/>
              <a:gd name="connsiteY30" fmla="*/ 9268483 h 10602912"/>
              <a:gd name="connsiteX31" fmla="*/ 4033721 w 5128332"/>
              <a:gd name="connsiteY31" fmla="*/ 9480356 h 10602912"/>
              <a:gd name="connsiteX32" fmla="*/ 4052307 w 5128332"/>
              <a:gd name="connsiteY32" fmla="*/ 9662492 h 10602912"/>
              <a:gd name="connsiteX33" fmla="*/ 4067175 w 5128332"/>
              <a:gd name="connsiteY33" fmla="*/ 9829761 h 10602912"/>
              <a:gd name="connsiteX34" fmla="*/ 4056024 w 5128332"/>
              <a:gd name="connsiteY34" fmla="*/ 9956141 h 10602912"/>
              <a:gd name="connsiteX35" fmla="*/ 3937077 w 5128332"/>
              <a:gd name="connsiteY35" fmla="*/ 10194034 h 10602912"/>
              <a:gd name="connsiteX36" fmla="*/ 3940794 w 5128332"/>
              <a:gd name="connsiteY36" fmla="*/ 10502551 h 10602912"/>
              <a:gd name="connsiteX37" fmla="*/ 5128332 w 5128332"/>
              <a:gd name="connsiteY37" fmla="*/ 7198407 h 10602912"/>
              <a:gd name="connsiteX38" fmla="*/ 5080000 w 5128332"/>
              <a:gd name="connsiteY38" fmla="*/ 10602912 h 10602912"/>
              <a:gd name="connsiteX39" fmla="*/ 0 w 5128332"/>
              <a:gd name="connsiteY39" fmla="*/ 10602912 h 10602912"/>
              <a:gd name="connsiteX40" fmla="*/ 0 w 5128332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11952 w 5080000"/>
              <a:gd name="connsiteY2" fmla="*/ 1268336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11952 w 5080000"/>
              <a:gd name="connsiteY2" fmla="*/ 1268336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11952 w 5080000"/>
              <a:gd name="connsiteY2" fmla="*/ 1268336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11952 w 5080000"/>
              <a:gd name="connsiteY2" fmla="*/ 1268336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5080000 w 5080000"/>
              <a:gd name="connsiteY37" fmla="*/ 10602912 h 10602912"/>
              <a:gd name="connsiteX38" fmla="*/ 0 w 5080000"/>
              <a:gd name="connsiteY38" fmla="*/ 10602912 h 10602912"/>
              <a:gd name="connsiteX39" fmla="*/ 0 w 5080000"/>
              <a:gd name="connsiteY39" fmla="*/ 0 h 10602912"/>
              <a:gd name="connsiteX0" fmla="*/ 0 w 5011312"/>
              <a:gd name="connsiteY0" fmla="*/ 0 h 10669587"/>
              <a:gd name="connsiteX1" fmla="*/ 1265609 w 5011312"/>
              <a:gd name="connsiteY1" fmla="*/ 1517278 h 10669587"/>
              <a:gd name="connsiteX2" fmla="*/ 1411952 w 5011312"/>
              <a:gd name="connsiteY2" fmla="*/ 1268336 h 10669587"/>
              <a:gd name="connsiteX3" fmla="*/ 1547712 w 5011312"/>
              <a:gd name="connsiteY3" fmla="*/ 398597 h 10669587"/>
              <a:gd name="connsiteX4" fmla="*/ 2315773 w 5011312"/>
              <a:gd name="connsiteY4" fmla="*/ 37322 h 10669587"/>
              <a:gd name="connsiteX5" fmla="*/ 3040872 w 5011312"/>
              <a:gd name="connsiteY5" fmla="*/ 326216 h 10669587"/>
              <a:gd name="connsiteX6" fmla="*/ 3231372 w 5011312"/>
              <a:gd name="connsiteY6" fmla="*/ 681816 h 10669587"/>
              <a:gd name="connsiteX7" fmla="*/ 3343275 w 5011312"/>
              <a:gd name="connsiteY7" fmla="*/ 1065212 h 10669587"/>
              <a:gd name="connsiteX8" fmla="*/ 3114675 w 5011312"/>
              <a:gd name="connsiteY8" fmla="*/ 1928812 h 10669587"/>
              <a:gd name="connsiteX9" fmla="*/ 2898775 w 5011312"/>
              <a:gd name="connsiteY9" fmla="*/ 2449512 h 10669587"/>
              <a:gd name="connsiteX10" fmla="*/ 2670175 w 5011312"/>
              <a:gd name="connsiteY10" fmla="*/ 3097212 h 10669587"/>
              <a:gd name="connsiteX11" fmla="*/ 3822777 w 5011312"/>
              <a:gd name="connsiteY11" fmla="*/ 3455600 h 10669587"/>
              <a:gd name="connsiteX12" fmla="*/ 3964955 w 5011312"/>
              <a:gd name="connsiteY12" fmla="*/ 3979708 h 10669587"/>
              <a:gd name="connsiteX13" fmla="*/ 4106086 w 5011312"/>
              <a:gd name="connsiteY13" fmla="*/ 4435576 h 10669587"/>
              <a:gd name="connsiteX14" fmla="*/ 4126412 w 5011312"/>
              <a:gd name="connsiteY14" fmla="*/ 4601816 h 10669587"/>
              <a:gd name="connsiteX15" fmla="*/ 4806478 w 5011312"/>
              <a:gd name="connsiteY15" fmla="*/ 5544529 h 10669587"/>
              <a:gd name="connsiteX16" fmla="*/ 4957533 w 5011312"/>
              <a:gd name="connsiteY16" fmla="*/ 5684116 h 10669587"/>
              <a:gd name="connsiteX17" fmla="*/ 4963859 w 5011312"/>
              <a:gd name="connsiteY17" fmla="*/ 5927546 h 10669587"/>
              <a:gd name="connsiteX18" fmla="*/ 5011312 w 5011312"/>
              <a:gd name="connsiteY18" fmla="*/ 6086668 h 10669587"/>
              <a:gd name="connsiteX19" fmla="*/ 4977858 w 5011312"/>
              <a:gd name="connsiteY19" fmla="*/ 6250219 h 10669587"/>
              <a:gd name="connsiteX20" fmla="*/ 4829175 w 5011312"/>
              <a:gd name="connsiteY20" fmla="*/ 6424922 h 10669587"/>
              <a:gd name="connsiteX21" fmla="*/ 4687926 w 5011312"/>
              <a:gd name="connsiteY21" fmla="*/ 6577322 h 10669587"/>
              <a:gd name="connsiteX22" fmla="*/ 4591282 w 5011312"/>
              <a:gd name="connsiteY22" fmla="*/ 6610775 h 10669587"/>
              <a:gd name="connsiteX23" fmla="*/ 4152668 w 5011312"/>
              <a:gd name="connsiteY23" fmla="*/ 6621927 h 10669587"/>
              <a:gd name="connsiteX24" fmla="*/ 3821848 w 5011312"/>
              <a:gd name="connsiteY24" fmla="*/ 6941595 h 10669587"/>
              <a:gd name="connsiteX25" fmla="*/ 3710336 w 5011312"/>
              <a:gd name="connsiteY25" fmla="*/ 7097712 h 10669587"/>
              <a:gd name="connsiteX26" fmla="*/ 3732638 w 5011312"/>
              <a:gd name="connsiteY26" fmla="*/ 7376493 h 10669587"/>
              <a:gd name="connsiteX27" fmla="*/ 3803263 w 5011312"/>
              <a:gd name="connsiteY27" fmla="*/ 7852278 h 10669587"/>
              <a:gd name="connsiteX28" fmla="*/ 3888755 w 5011312"/>
              <a:gd name="connsiteY28" fmla="*/ 8398687 h 10669587"/>
              <a:gd name="connsiteX29" fmla="*/ 3955663 w 5011312"/>
              <a:gd name="connsiteY29" fmla="*/ 8907927 h 10669587"/>
              <a:gd name="connsiteX30" fmla="*/ 4003985 w 5011312"/>
              <a:gd name="connsiteY30" fmla="*/ 9268483 h 10669587"/>
              <a:gd name="connsiteX31" fmla="*/ 4033721 w 5011312"/>
              <a:gd name="connsiteY31" fmla="*/ 9480356 h 10669587"/>
              <a:gd name="connsiteX32" fmla="*/ 4052307 w 5011312"/>
              <a:gd name="connsiteY32" fmla="*/ 9662492 h 10669587"/>
              <a:gd name="connsiteX33" fmla="*/ 4067175 w 5011312"/>
              <a:gd name="connsiteY33" fmla="*/ 9829761 h 10669587"/>
              <a:gd name="connsiteX34" fmla="*/ 4056024 w 5011312"/>
              <a:gd name="connsiteY34" fmla="*/ 9956141 h 10669587"/>
              <a:gd name="connsiteX35" fmla="*/ 3937077 w 5011312"/>
              <a:gd name="connsiteY35" fmla="*/ 10194034 h 10669587"/>
              <a:gd name="connsiteX36" fmla="*/ 3940794 w 5011312"/>
              <a:gd name="connsiteY36" fmla="*/ 10502551 h 10669587"/>
              <a:gd name="connsiteX37" fmla="*/ 3965575 w 5011312"/>
              <a:gd name="connsiteY37" fmla="*/ 10669587 h 10669587"/>
              <a:gd name="connsiteX38" fmla="*/ 0 w 5011312"/>
              <a:gd name="connsiteY38" fmla="*/ 10602912 h 10669587"/>
              <a:gd name="connsiteX39" fmla="*/ 0 w 5011312"/>
              <a:gd name="connsiteY39" fmla="*/ 0 h 10669587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0 w 5011312"/>
              <a:gd name="connsiteY38" fmla="*/ 10602912 h 10679112"/>
              <a:gd name="connsiteX39" fmla="*/ 0 w 5011312"/>
              <a:gd name="connsiteY3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0 w 5011312"/>
              <a:gd name="connsiteY3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49065 w 5011312"/>
              <a:gd name="connsiteY39" fmla="*/ 10414792 h 10679112"/>
              <a:gd name="connsiteX40" fmla="*/ 0 w 5011312"/>
              <a:gd name="connsiteY40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38604 h 10679112"/>
              <a:gd name="connsiteX40" fmla="*/ 0 w 5011312"/>
              <a:gd name="connsiteY40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38604 h 10679112"/>
              <a:gd name="connsiteX40" fmla="*/ 639540 w 5011312"/>
              <a:gd name="connsiteY40" fmla="*/ 9976642 h 10679112"/>
              <a:gd name="connsiteX41" fmla="*/ 0 w 5011312"/>
              <a:gd name="connsiteY4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38604 h 10679112"/>
              <a:gd name="connsiteX40" fmla="*/ 244253 w 5011312"/>
              <a:gd name="connsiteY40" fmla="*/ 10267154 h 10679112"/>
              <a:gd name="connsiteX41" fmla="*/ 0 w 5011312"/>
              <a:gd name="connsiteY4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0 w 5011312"/>
              <a:gd name="connsiteY4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34727 w 5011312"/>
              <a:gd name="connsiteY41" fmla="*/ 9829005 h 10679112"/>
              <a:gd name="connsiteX42" fmla="*/ 0 w 5011312"/>
              <a:gd name="connsiteY4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0 w 5011312"/>
              <a:gd name="connsiteY4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0 w 5011312"/>
              <a:gd name="connsiteY4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0 w 5011312"/>
              <a:gd name="connsiteY4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239490 w 5011312"/>
              <a:gd name="connsiteY42" fmla="*/ 9414667 h 10679112"/>
              <a:gd name="connsiteX43" fmla="*/ 0 w 5011312"/>
              <a:gd name="connsiteY4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0 w 5011312"/>
              <a:gd name="connsiteY4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0 w 5011312"/>
              <a:gd name="connsiteY4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0 w 5011312"/>
              <a:gd name="connsiteY4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0 w 5011312"/>
              <a:gd name="connsiteY4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334740 w 5011312"/>
              <a:gd name="connsiteY43" fmla="*/ 9024142 h 10679112"/>
              <a:gd name="connsiteX44" fmla="*/ 0 w 5011312"/>
              <a:gd name="connsiteY44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0 w 5011312"/>
              <a:gd name="connsiteY44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410940 w 5011312"/>
              <a:gd name="connsiteY44" fmla="*/ 8481217 h 10679112"/>
              <a:gd name="connsiteX45" fmla="*/ 0 w 5011312"/>
              <a:gd name="connsiteY45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0 w 5011312"/>
              <a:gd name="connsiteY45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482377 w 5011312"/>
              <a:gd name="connsiteY45" fmla="*/ 7819230 h 10679112"/>
              <a:gd name="connsiteX46" fmla="*/ 0 w 5011312"/>
              <a:gd name="connsiteY4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0 w 5011312"/>
              <a:gd name="connsiteY4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544290 w 5011312"/>
              <a:gd name="connsiteY46" fmla="*/ 7552530 h 10679112"/>
              <a:gd name="connsiteX47" fmla="*/ 0 w 5011312"/>
              <a:gd name="connsiteY4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0 w 5011312"/>
              <a:gd name="connsiteY4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553815 w 5011312"/>
              <a:gd name="connsiteY47" fmla="*/ 7371555 h 10679112"/>
              <a:gd name="connsiteX48" fmla="*/ 0 w 5011312"/>
              <a:gd name="connsiteY48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0 w 5011312"/>
              <a:gd name="connsiteY48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591915 w 5011312"/>
              <a:gd name="connsiteY48" fmla="*/ 6938167 h 10679112"/>
              <a:gd name="connsiteX49" fmla="*/ 0 w 5011312"/>
              <a:gd name="connsiteY4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0 w 5011312"/>
              <a:gd name="connsiteY4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0 w 5011312"/>
              <a:gd name="connsiteY4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0 w 5011312"/>
              <a:gd name="connsiteY4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644302 w 5011312"/>
              <a:gd name="connsiteY49" fmla="*/ 6533355 h 10679112"/>
              <a:gd name="connsiteX50" fmla="*/ 0 w 5011312"/>
              <a:gd name="connsiteY50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0 w 5011312"/>
              <a:gd name="connsiteY50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0 w 5011312"/>
              <a:gd name="connsiteY50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653827 w 5011312"/>
              <a:gd name="connsiteY50" fmla="*/ 5476080 h 10679112"/>
              <a:gd name="connsiteX51" fmla="*/ 0 w 5011312"/>
              <a:gd name="connsiteY5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0 w 5011312"/>
              <a:gd name="connsiteY5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0 w 5011312"/>
              <a:gd name="connsiteY5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0 w 5011312"/>
              <a:gd name="connsiteY5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453802 w 5011312"/>
              <a:gd name="connsiteY51" fmla="*/ 5428455 h 10679112"/>
              <a:gd name="connsiteX52" fmla="*/ 0 w 5011312"/>
              <a:gd name="connsiteY5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49027 w 5011312"/>
              <a:gd name="connsiteY51" fmla="*/ 5480843 h 10679112"/>
              <a:gd name="connsiteX52" fmla="*/ 0 w 5011312"/>
              <a:gd name="connsiteY5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49027 w 5011312"/>
              <a:gd name="connsiteY51" fmla="*/ 5480843 h 10679112"/>
              <a:gd name="connsiteX52" fmla="*/ 0 w 5011312"/>
              <a:gd name="connsiteY5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0 w 5011312"/>
              <a:gd name="connsiteY5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334740 w 5011312"/>
              <a:gd name="connsiteY52" fmla="*/ 5123655 h 10679112"/>
              <a:gd name="connsiteX53" fmla="*/ 0 w 5011312"/>
              <a:gd name="connsiteY5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0 w 5011312"/>
              <a:gd name="connsiteY5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0 w 5011312"/>
              <a:gd name="connsiteY5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0 w 5011312"/>
              <a:gd name="connsiteY5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182340 w 5011312"/>
              <a:gd name="connsiteY53" fmla="*/ 4561680 h 10679112"/>
              <a:gd name="connsiteX54" fmla="*/ 0 w 5011312"/>
              <a:gd name="connsiteY54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0 w 5011312"/>
              <a:gd name="connsiteY54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29940 w 5011312"/>
              <a:gd name="connsiteY54" fmla="*/ 4237830 h 10679112"/>
              <a:gd name="connsiteX55" fmla="*/ 0 w 5011312"/>
              <a:gd name="connsiteY55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0 w 5011312"/>
              <a:gd name="connsiteY55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0 w 5011312"/>
              <a:gd name="connsiteY55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1365 w 5011312"/>
              <a:gd name="connsiteY55" fmla="*/ 3890167 h 10679112"/>
              <a:gd name="connsiteX56" fmla="*/ 0 w 5011312"/>
              <a:gd name="connsiteY5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0 w 5011312"/>
              <a:gd name="connsiteY5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0 w 5011312"/>
              <a:gd name="connsiteY5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0 w 5011312"/>
              <a:gd name="connsiteY5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77565 w 5011312"/>
              <a:gd name="connsiteY56" fmla="*/ 3409155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382365 w 5011312"/>
              <a:gd name="connsiteY57" fmla="*/ 2947192 h 10679112"/>
              <a:gd name="connsiteX58" fmla="*/ 0 w 5011312"/>
              <a:gd name="connsiteY58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934815 w 5011312"/>
              <a:gd name="connsiteY57" fmla="*/ 3213892 h 10679112"/>
              <a:gd name="connsiteX58" fmla="*/ 0 w 5011312"/>
              <a:gd name="connsiteY58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934815 w 5011312"/>
              <a:gd name="connsiteY57" fmla="*/ 3213892 h 10679112"/>
              <a:gd name="connsiteX58" fmla="*/ 0 w 5011312"/>
              <a:gd name="connsiteY58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934815 w 5011312"/>
              <a:gd name="connsiteY57" fmla="*/ 3213892 h 10679112"/>
              <a:gd name="connsiteX58" fmla="*/ 0 w 5011312"/>
              <a:gd name="connsiteY58" fmla="*/ 0 h 10679112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66048 w 5010685"/>
              <a:gd name="connsiteY58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762738 w 5010685"/>
              <a:gd name="connsiteY58" fmla="*/ 2890820 h 10641790"/>
              <a:gd name="connsiteX59" fmla="*/ 66048 w 5010685"/>
              <a:gd name="connsiteY59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66048 w 5010685"/>
              <a:gd name="connsiteY59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896088 w 5010685"/>
              <a:gd name="connsiteY59" fmla="*/ 2757470 h 10641790"/>
              <a:gd name="connsiteX60" fmla="*/ 66048 w 5010685"/>
              <a:gd name="connsiteY60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66048 w 5010685"/>
              <a:gd name="connsiteY60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300900 w 5010685"/>
              <a:gd name="connsiteY60" fmla="*/ 2381233 h 10641790"/>
              <a:gd name="connsiteX61" fmla="*/ 66048 w 5010685"/>
              <a:gd name="connsiteY61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24750 w 5010685"/>
              <a:gd name="connsiteY60" fmla="*/ 2481245 h 10641790"/>
              <a:gd name="connsiteX61" fmla="*/ 66048 w 5010685"/>
              <a:gd name="connsiteY61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24750 w 5010685"/>
              <a:gd name="connsiteY60" fmla="*/ 2481245 h 10641790"/>
              <a:gd name="connsiteX61" fmla="*/ 1205650 w 5010685"/>
              <a:gd name="connsiteY61" fmla="*/ 2262170 h 10641790"/>
              <a:gd name="connsiteX62" fmla="*/ 66048 w 5010685"/>
              <a:gd name="connsiteY62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24750 w 5010685"/>
              <a:gd name="connsiteY60" fmla="*/ 2481245 h 10641790"/>
              <a:gd name="connsiteX61" fmla="*/ 1658088 w 5010685"/>
              <a:gd name="connsiteY61" fmla="*/ 2233595 h 10641790"/>
              <a:gd name="connsiteX62" fmla="*/ 66048 w 5010685"/>
              <a:gd name="connsiteY62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66048 w 5010685"/>
              <a:gd name="connsiteY62" fmla="*/ 1624791 h 10641790"/>
              <a:gd name="connsiteX0" fmla="*/ 1485273 w 5010685"/>
              <a:gd name="connsiteY0" fmla="*/ 191054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69744 w 5010685"/>
              <a:gd name="connsiteY1" fmla="*/ 1494244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69744 w 5010685"/>
              <a:gd name="connsiteY1" fmla="*/ 1494244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69744 w 5010685"/>
              <a:gd name="connsiteY1" fmla="*/ 1494244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74507 w 5010685"/>
              <a:gd name="connsiteY1" fmla="*/ 1503769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74507 w 5010685"/>
              <a:gd name="connsiteY1" fmla="*/ 1503769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28361 w 5010685"/>
              <a:gd name="connsiteY7" fmla="*/ 1070752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74507 w 5010685"/>
              <a:gd name="connsiteY1" fmla="*/ 1503769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28361 w 5010685"/>
              <a:gd name="connsiteY7" fmla="*/ 1070752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74507 w 5010685"/>
              <a:gd name="connsiteY1" fmla="*/ 1503769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28361 w 5010685"/>
              <a:gd name="connsiteY7" fmla="*/ 1070752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010685" h="10641790">
                <a:moveTo>
                  <a:pt x="1485273" y="1910541"/>
                </a:moveTo>
                <a:cubicBezTo>
                  <a:pt x="1392793" y="1767013"/>
                  <a:pt x="1333650" y="1666347"/>
                  <a:pt x="1274507" y="1503769"/>
                </a:cubicBezTo>
                <a:lnTo>
                  <a:pt x="1411325" y="1231014"/>
                </a:lnTo>
                <a:cubicBezTo>
                  <a:pt x="1325428" y="765432"/>
                  <a:pt x="1412794" y="465159"/>
                  <a:pt x="1547085" y="361275"/>
                </a:cubicBezTo>
                <a:cubicBezTo>
                  <a:pt x="1806939" y="182484"/>
                  <a:pt x="2055292" y="120425"/>
                  <a:pt x="2315146" y="0"/>
                </a:cubicBezTo>
                <a:cubicBezTo>
                  <a:pt x="2579277" y="98358"/>
                  <a:pt x="2783210" y="101641"/>
                  <a:pt x="3040245" y="288894"/>
                </a:cubicBezTo>
                <a:cubicBezTo>
                  <a:pt x="3103745" y="407427"/>
                  <a:pt x="3131455" y="460069"/>
                  <a:pt x="3230745" y="644494"/>
                </a:cubicBezTo>
                <a:cubicBezTo>
                  <a:pt x="3260378" y="779961"/>
                  <a:pt x="3288189" y="959705"/>
                  <a:pt x="3328361" y="1070752"/>
                </a:cubicBezTo>
                <a:cubicBezTo>
                  <a:pt x="3237873" y="1287181"/>
                  <a:pt x="3141610" y="1467435"/>
                  <a:pt x="3114048" y="1891490"/>
                </a:cubicBezTo>
                <a:lnTo>
                  <a:pt x="2898148" y="2412190"/>
                </a:lnTo>
                <a:cubicBezTo>
                  <a:pt x="2763582" y="2589179"/>
                  <a:pt x="2590105" y="2727258"/>
                  <a:pt x="2669548" y="3059890"/>
                </a:cubicBezTo>
                <a:cubicBezTo>
                  <a:pt x="2719844" y="3179722"/>
                  <a:pt x="3459698" y="3363140"/>
                  <a:pt x="3822150" y="3418278"/>
                </a:cubicBezTo>
                <a:lnTo>
                  <a:pt x="3964328" y="3942386"/>
                </a:lnTo>
                <a:cubicBezTo>
                  <a:pt x="3934604" y="4040564"/>
                  <a:pt x="4029602" y="4216561"/>
                  <a:pt x="4105459" y="4398254"/>
                </a:cubicBezTo>
                <a:cubicBezTo>
                  <a:pt x="4114712" y="4463579"/>
                  <a:pt x="4112815" y="4502886"/>
                  <a:pt x="4125785" y="4564494"/>
                </a:cubicBezTo>
                <a:lnTo>
                  <a:pt x="4805851" y="5507207"/>
                </a:lnTo>
                <a:cubicBezTo>
                  <a:pt x="4863638" y="5523999"/>
                  <a:pt x="4921423" y="5559377"/>
                  <a:pt x="4956906" y="5646794"/>
                </a:cubicBezTo>
                <a:cubicBezTo>
                  <a:pt x="4959015" y="5727937"/>
                  <a:pt x="4979708" y="5816516"/>
                  <a:pt x="4963232" y="5890224"/>
                </a:cubicBezTo>
                <a:cubicBezTo>
                  <a:pt x="4979050" y="5943265"/>
                  <a:pt x="5006018" y="5981437"/>
                  <a:pt x="5010685" y="6049346"/>
                </a:cubicBezTo>
                <a:lnTo>
                  <a:pt x="4977231" y="6212897"/>
                </a:lnTo>
                <a:lnTo>
                  <a:pt x="4828548" y="6387600"/>
                </a:lnTo>
                <a:lnTo>
                  <a:pt x="4687299" y="6540000"/>
                </a:lnTo>
                <a:lnTo>
                  <a:pt x="4590655" y="6573453"/>
                </a:lnTo>
                <a:cubicBezTo>
                  <a:pt x="4500207" y="6566018"/>
                  <a:pt x="4298246" y="6580888"/>
                  <a:pt x="4152041" y="6584605"/>
                </a:cubicBezTo>
                <a:lnTo>
                  <a:pt x="3821221" y="6904273"/>
                </a:lnTo>
                <a:lnTo>
                  <a:pt x="3709709" y="7060390"/>
                </a:lnTo>
                <a:lnTo>
                  <a:pt x="3732011" y="7339171"/>
                </a:lnTo>
                <a:lnTo>
                  <a:pt x="3802636" y="7814956"/>
                </a:lnTo>
                <a:lnTo>
                  <a:pt x="3888128" y="8361365"/>
                </a:lnTo>
                <a:lnTo>
                  <a:pt x="3955036" y="8870605"/>
                </a:lnTo>
                <a:lnTo>
                  <a:pt x="4003358" y="9231161"/>
                </a:lnTo>
                <a:lnTo>
                  <a:pt x="4033094" y="9443034"/>
                </a:lnTo>
                <a:lnTo>
                  <a:pt x="4051680" y="9625170"/>
                </a:lnTo>
                <a:lnTo>
                  <a:pt x="4066548" y="9792439"/>
                </a:lnTo>
                <a:lnTo>
                  <a:pt x="4055397" y="9918819"/>
                </a:lnTo>
                <a:lnTo>
                  <a:pt x="3936450" y="10156712"/>
                </a:lnTo>
                <a:lnTo>
                  <a:pt x="3940167" y="10465229"/>
                </a:lnTo>
                <a:cubicBezTo>
                  <a:pt x="3940490" y="10524083"/>
                  <a:pt x="3940812" y="10582936"/>
                  <a:pt x="3941135" y="10641790"/>
                </a:cubicBezTo>
                <a:lnTo>
                  <a:pt x="670886" y="10570353"/>
                </a:lnTo>
                <a:cubicBezTo>
                  <a:pt x="669753" y="10513996"/>
                  <a:pt x="668621" y="10429064"/>
                  <a:pt x="667488" y="10372707"/>
                </a:cubicBezTo>
                <a:lnTo>
                  <a:pt x="243626" y="10229832"/>
                </a:lnTo>
                <a:cubicBezTo>
                  <a:pt x="226163" y="10129820"/>
                  <a:pt x="213463" y="9986945"/>
                  <a:pt x="248387" y="9844070"/>
                </a:cubicBezTo>
                <a:cubicBezTo>
                  <a:pt x="261087" y="9709132"/>
                  <a:pt x="311888" y="9645632"/>
                  <a:pt x="343638" y="9482120"/>
                </a:cubicBezTo>
                <a:lnTo>
                  <a:pt x="438888" y="8986820"/>
                </a:lnTo>
                <a:lnTo>
                  <a:pt x="524613" y="8443895"/>
                </a:lnTo>
                <a:lnTo>
                  <a:pt x="577000" y="8043845"/>
                </a:lnTo>
                <a:lnTo>
                  <a:pt x="605575" y="7815246"/>
                </a:lnTo>
                <a:lnTo>
                  <a:pt x="643675" y="7362808"/>
                </a:lnTo>
                <a:cubicBezTo>
                  <a:pt x="661138" y="7218345"/>
                  <a:pt x="678600" y="7102458"/>
                  <a:pt x="696063" y="6929420"/>
                </a:cubicBezTo>
                <a:cubicBezTo>
                  <a:pt x="715113" y="6700820"/>
                  <a:pt x="757976" y="6519845"/>
                  <a:pt x="753213" y="6243620"/>
                </a:cubicBezTo>
                <a:cubicBezTo>
                  <a:pt x="680188" y="6038833"/>
                  <a:pt x="578588" y="5781658"/>
                  <a:pt x="462700" y="5572108"/>
                </a:cubicBezTo>
                <a:cubicBezTo>
                  <a:pt x="424600" y="5529246"/>
                  <a:pt x="405550" y="5481620"/>
                  <a:pt x="357925" y="5443521"/>
                </a:cubicBezTo>
                <a:cubicBezTo>
                  <a:pt x="303950" y="5354620"/>
                  <a:pt x="249976" y="5199046"/>
                  <a:pt x="196001" y="5076808"/>
                </a:cubicBezTo>
                <a:lnTo>
                  <a:pt x="43601" y="4533883"/>
                </a:lnTo>
                <a:cubicBezTo>
                  <a:pt x="29313" y="4417995"/>
                  <a:pt x="5501" y="4297346"/>
                  <a:pt x="738" y="4186220"/>
                </a:cubicBezTo>
                <a:cubicBezTo>
                  <a:pt x="-850" y="4094145"/>
                  <a:pt x="-7199" y="4059221"/>
                  <a:pt x="81700" y="3957620"/>
                </a:cubicBezTo>
                <a:cubicBezTo>
                  <a:pt x="154725" y="3859195"/>
                  <a:pt x="308713" y="3665520"/>
                  <a:pt x="457938" y="3514708"/>
                </a:cubicBezTo>
                <a:cubicBezTo>
                  <a:pt x="569063" y="3382945"/>
                  <a:pt x="718288" y="3255945"/>
                  <a:pt x="934188" y="3176570"/>
                </a:cubicBezTo>
                <a:lnTo>
                  <a:pt x="1134213" y="3071795"/>
                </a:lnTo>
                <a:lnTo>
                  <a:pt x="1505688" y="2509820"/>
                </a:lnTo>
                <a:lnTo>
                  <a:pt x="1615225" y="2476483"/>
                </a:lnTo>
                <a:lnTo>
                  <a:pt x="1658088" y="2233595"/>
                </a:lnTo>
                <a:lnTo>
                  <a:pt x="1485273" y="1910541"/>
                </a:lnTo>
                <a:close/>
              </a:path>
            </a:pathLst>
          </a:custGeom>
        </p:spPr>
        <p:txBody>
          <a:bodyPr/>
          <a:lstStyle>
            <a:lvl1pPr marL="317500" indent="0" algn="ctr">
              <a:buNone/>
              <a:defRPr sz="3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733762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9090248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019339" y="4521201"/>
            <a:ext cx="4773612" cy="8474074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737789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9063038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76488" y="4625975"/>
            <a:ext cx="7877175" cy="4437063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864675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807575" y="2992955"/>
            <a:ext cx="4781550" cy="8497887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073141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 userDrawn="1"/>
        </p:nvSpPr>
        <p:spPr>
          <a:xfrm>
            <a:off x="2136195" y="707811"/>
            <a:ext cx="1518410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6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SOLERA</a:t>
            </a: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6"/>
          <p:cNvSpPr txBox="1"/>
          <p:nvPr userDrawn="1"/>
        </p:nvSpPr>
        <p:spPr>
          <a:xfrm>
            <a:off x="5628732" y="707810"/>
            <a:ext cx="3531349" cy="616324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34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GLOBAL </a:t>
            </a:r>
            <a:r>
              <a:rPr lang="en-US" sz="1824" spc="-80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DATA  </a:t>
            </a:r>
            <a:r>
              <a:rPr lang="en-US" sz="1824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&amp;</a:t>
            </a:r>
            <a:r>
              <a:rPr lang="en-US" sz="1824" spc="-25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24" spc="-11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  <a:endParaRPr lang="en-US"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960">
              <a:spcBef>
                <a:spcPts val="229"/>
              </a:spcBef>
            </a:pP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object 1497"/>
          <p:cNvSpPr txBox="1"/>
          <p:nvPr userDrawn="1"/>
        </p:nvSpPr>
        <p:spPr>
          <a:xfrm>
            <a:off x="1208437" y="672751"/>
            <a:ext cx="618301" cy="380105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2280" spc="-80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≤#≥</a:t>
            </a:r>
          </a:p>
        </p:txBody>
      </p:sp>
      <p:pic>
        <p:nvPicPr>
          <p:cNvPr id="5" name="Imagen 10" descr="ICON_NEG.ai"/>
          <p:cNvPicPr>
            <a:picLocks noChangeAspect="1"/>
          </p:cNvPicPr>
          <p:nvPr userDrawn="1"/>
        </p:nvPicPr>
        <p:blipFill rotWithShape="1">
          <a:blip r:embed="rId2" cstate="print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33866" r="39786" b="32185"/>
          <a:stretch/>
        </p:blipFill>
        <p:spPr>
          <a:xfrm>
            <a:off x="538021" y="12402616"/>
            <a:ext cx="727209" cy="807116"/>
          </a:xfrm>
          <a:prstGeom prst="rect">
            <a:avLst/>
          </a:prstGeom>
        </p:spPr>
      </p:pic>
      <p:pic>
        <p:nvPicPr>
          <p:cNvPr id="6" name="Imagen 9"/>
          <p:cNvPicPr>
            <a:picLocks noChangeAspect="1"/>
          </p:cNvPicPr>
          <p:nvPr userDrawn="1"/>
        </p:nvPicPr>
        <p:blipFill>
          <a:blip r:embed="rId3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" name="CuadroTexto 1"/>
          <p:cNvSpPr txBox="1"/>
          <p:nvPr userDrawn="1"/>
        </p:nvSpPr>
        <p:spPr>
          <a:xfrm>
            <a:off x="9652000" y="8763000"/>
            <a:ext cx="184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12474574"/>
            <a:ext cx="1499837" cy="6286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600" y="12570441"/>
            <a:ext cx="1291085" cy="622800"/>
          </a:xfrm>
          <a:prstGeom prst="rect">
            <a:avLst/>
          </a:prstGeom>
        </p:spPr>
      </p:pic>
      <p:sp>
        <p:nvSpPr>
          <p:cNvPr id="6" name="object 4"/>
          <p:cNvSpPr txBox="1"/>
          <p:nvPr userDrawn="1"/>
        </p:nvSpPr>
        <p:spPr>
          <a:xfrm>
            <a:off x="2136195" y="707811"/>
            <a:ext cx="1518410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6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SOLERA</a:t>
            </a: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object 6"/>
          <p:cNvSpPr txBox="1"/>
          <p:nvPr userDrawn="1"/>
        </p:nvSpPr>
        <p:spPr>
          <a:xfrm>
            <a:off x="5628732" y="707810"/>
            <a:ext cx="3531349" cy="616324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34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GLOBAL </a:t>
            </a:r>
            <a:r>
              <a:rPr lang="en-US" sz="1824" spc="-80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DATA  </a:t>
            </a:r>
            <a:r>
              <a:rPr lang="en-US" sz="1824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&amp;</a:t>
            </a:r>
            <a:r>
              <a:rPr lang="en-US" sz="1824" spc="-25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24" spc="-11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  <a:endParaRPr lang="en-US"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960">
              <a:spcBef>
                <a:spcPts val="229"/>
              </a:spcBef>
            </a:pP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object 1497"/>
          <p:cNvSpPr txBox="1"/>
          <p:nvPr userDrawn="1"/>
        </p:nvSpPr>
        <p:spPr>
          <a:xfrm>
            <a:off x="1208437" y="672751"/>
            <a:ext cx="618301" cy="380105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2280" spc="-80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≤#≥</a:t>
            </a:r>
          </a:p>
        </p:txBody>
      </p:sp>
    </p:spTree>
    <p:extLst>
      <p:ext uri="{BB962C8B-B14F-4D97-AF65-F5344CB8AC3E}">
        <p14:creationId xmlns:p14="http://schemas.microsoft.com/office/powerpoint/2010/main" val="1299863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50175"/>
            <a:ext cx="21031200" cy="183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600" y="12570441"/>
            <a:ext cx="1291085" cy="62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" y="12474574"/>
            <a:ext cx="1503056" cy="630000"/>
          </a:xfrm>
          <a:prstGeom prst="rect">
            <a:avLst/>
          </a:prstGeom>
        </p:spPr>
      </p:pic>
      <p:sp>
        <p:nvSpPr>
          <p:cNvPr id="7" name="object 4"/>
          <p:cNvSpPr txBox="1"/>
          <p:nvPr userDrawn="1"/>
        </p:nvSpPr>
        <p:spPr>
          <a:xfrm>
            <a:off x="2136195" y="707811"/>
            <a:ext cx="1518410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6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SOLERA</a:t>
            </a: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object 6"/>
          <p:cNvSpPr txBox="1"/>
          <p:nvPr userDrawn="1"/>
        </p:nvSpPr>
        <p:spPr>
          <a:xfrm>
            <a:off x="5628732" y="707810"/>
            <a:ext cx="3531349" cy="616324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3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GLOBAL </a:t>
            </a:r>
            <a:r>
              <a:rPr lang="en-US" sz="1824" spc="-8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DATA  </a:t>
            </a:r>
            <a:r>
              <a:rPr lang="en-US" sz="182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&amp;</a:t>
            </a:r>
            <a:r>
              <a:rPr lang="en-US" sz="1824" spc="-259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24" spc="-11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  <a:endParaRPr lang="en-US" sz="1824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960">
              <a:spcBef>
                <a:spcPts val="229"/>
              </a:spcBef>
            </a:pP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object 1497"/>
          <p:cNvSpPr txBox="1"/>
          <p:nvPr userDrawn="1"/>
        </p:nvSpPr>
        <p:spPr>
          <a:xfrm>
            <a:off x="1208437" y="672751"/>
            <a:ext cx="618301" cy="380105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2280" spc="-80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≤#≥</a:t>
            </a:r>
          </a:p>
        </p:txBody>
      </p:sp>
    </p:spTree>
    <p:extLst>
      <p:ext uri="{BB962C8B-B14F-4D97-AF65-F5344CB8AC3E}">
        <p14:creationId xmlns:p14="http://schemas.microsoft.com/office/powerpoint/2010/main" val="269325604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1524775"/>
            <a:ext cx="21031200" cy="1856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" y="12474574"/>
            <a:ext cx="1503056" cy="630000"/>
          </a:xfrm>
          <a:prstGeom prst="rect">
            <a:avLst/>
          </a:prstGeom>
        </p:spPr>
      </p:pic>
      <p:sp>
        <p:nvSpPr>
          <p:cNvPr id="11" name="object 4"/>
          <p:cNvSpPr txBox="1"/>
          <p:nvPr userDrawn="1"/>
        </p:nvSpPr>
        <p:spPr>
          <a:xfrm>
            <a:off x="2136195" y="707811"/>
            <a:ext cx="1518410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6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SOLERA</a:t>
            </a: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bject 6"/>
          <p:cNvSpPr txBox="1"/>
          <p:nvPr userDrawn="1"/>
        </p:nvSpPr>
        <p:spPr>
          <a:xfrm>
            <a:off x="5628732" y="707810"/>
            <a:ext cx="3531349" cy="616324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3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GLOBAL </a:t>
            </a:r>
            <a:r>
              <a:rPr lang="en-US" sz="1824" spc="-8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DATA  </a:t>
            </a:r>
            <a:r>
              <a:rPr lang="en-US" sz="182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&amp;</a:t>
            </a:r>
            <a:r>
              <a:rPr lang="en-US" sz="1824" spc="-259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24" spc="-11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  <a:endParaRPr lang="en-US" sz="1824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960">
              <a:spcBef>
                <a:spcPts val="229"/>
              </a:spcBef>
            </a:pP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object 1497"/>
          <p:cNvSpPr txBox="1"/>
          <p:nvPr userDrawn="1"/>
        </p:nvSpPr>
        <p:spPr>
          <a:xfrm>
            <a:off x="1208437" y="672751"/>
            <a:ext cx="618301" cy="380105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2280" spc="-80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≤#≥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600" y="12570441"/>
            <a:ext cx="1291085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83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587" y="19240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" y="12474574"/>
            <a:ext cx="1503056" cy="630000"/>
          </a:xfrm>
          <a:prstGeom prst="rect">
            <a:avLst/>
          </a:prstGeom>
        </p:spPr>
      </p:pic>
      <p:sp>
        <p:nvSpPr>
          <p:cNvPr id="7" name="object 4"/>
          <p:cNvSpPr txBox="1"/>
          <p:nvPr userDrawn="1"/>
        </p:nvSpPr>
        <p:spPr>
          <a:xfrm>
            <a:off x="2136195" y="707811"/>
            <a:ext cx="1518410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6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SOLERA</a:t>
            </a: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object 6"/>
          <p:cNvSpPr txBox="1"/>
          <p:nvPr userDrawn="1"/>
        </p:nvSpPr>
        <p:spPr>
          <a:xfrm>
            <a:off x="5628732" y="707810"/>
            <a:ext cx="3531349" cy="616324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3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GLOBAL </a:t>
            </a:r>
            <a:r>
              <a:rPr lang="en-US" sz="1824" spc="-8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DATA  </a:t>
            </a:r>
            <a:r>
              <a:rPr lang="en-US" sz="182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&amp;</a:t>
            </a:r>
            <a:r>
              <a:rPr lang="en-US" sz="1824" spc="-259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24" spc="-11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  <a:endParaRPr lang="en-US" sz="1824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960">
              <a:spcBef>
                <a:spcPts val="229"/>
              </a:spcBef>
            </a:pP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object 1497"/>
          <p:cNvSpPr txBox="1"/>
          <p:nvPr userDrawn="1"/>
        </p:nvSpPr>
        <p:spPr>
          <a:xfrm>
            <a:off x="1208437" y="672751"/>
            <a:ext cx="618301" cy="380105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2280" spc="-80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≤#≥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600" y="12570441"/>
            <a:ext cx="1291085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526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3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802" r:id="rId2"/>
    <p:sldLayoutId id="2147483660" r:id="rId3"/>
    <p:sldLayoutId id="2147483795" r:id="rId4"/>
    <p:sldLayoutId id="2147483804" r:id="rId5"/>
    <p:sldLayoutId id="2147483659" r:id="rId6"/>
    <p:sldLayoutId id="2147483661" r:id="rId7"/>
    <p:sldLayoutId id="2147483662" r:id="rId8"/>
    <p:sldLayoutId id="2147483663" r:id="rId9"/>
    <p:sldLayoutId id="2147483665" r:id="rId10"/>
    <p:sldLayoutId id="2147483666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83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97" r:id="rId2"/>
    <p:sldLayoutId id="2147483788" r:id="rId3"/>
    <p:sldLayoutId id="2147483782" r:id="rId4"/>
    <p:sldLayoutId id="2147483798" r:id="rId5"/>
    <p:sldLayoutId id="2147483789" r:id="rId6"/>
    <p:sldLayoutId id="2147483667" r:id="rId7"/>
    <p:sldLayoutId id="2147483799" r:id="rId8"/>
    <p:sldLayoutId id="2147483790" r:id="rId9"/>
    <p:sldLayoutId id="2147483785" r:id="rId10"/>
    <p:sldLayoutId id="2147483800" r:id="rId11"/>
    <p:sldLayoutId id="2147483791" r:id="rId12"/>
    <p:sldLayoutId id="2147483784" r:id="rId13"/>
    <p:sldLayoutId id="2147483801" r:id="rId14"/>
    <p:sldLayoutId id="2147483792" r:id="rId1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12474574"/>
            <a:ext cx="1499837" cy="628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600" y="12570441"/>
            <a:ext cx="1291085" cy="622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72" r:id="rId3"/>
    <p:sldLayoutId id="2147483673" r:id="rId4"/>
    <p:sldLayoutId id="2147483674" r:id="rId5"/>
    <p:sldLayoutId id="2147483676" r:id="rId6"/>
    <p:sldLayoutId id="2147483677" r:id="rId7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" y="12474574"/>
            <a:ext cx="1503056" cy="630000"/>
          </a:xfrm>
          <a:prstGeom prst="rect">
            <a:avLst/>
          </a:prstGeom>
        </p:spPr>
      </p:pic>
      <p:sp>
        <p:nvSpPr>
          <p:cNvPr id="13" name="object 4"/>
          <p:cNvSpPr txBox="1"/>
          <p:nvPr userDrawn="1"/>
        </p:nvSpPr>
        <p:spPr>
          <a:xfrm>
            <a:off x="2136195" y="707811"/>
            <a:ext cx="1518410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6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SOLERA</a:t>
            </a: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object 6"/>
          <p:cNvSpPr txBox="1"/>
          <p:nvPr userDrawn="1"/>
        </p:nvSpPr>
        <p:spPr>
          <a:xfrm>
            <a:off x="5628732" y="707810"/>
            <a:ext cx="3531349" cy="616324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3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GLOBAL </a:t>
            </a:r>
            <a:r>
              <a:rPr lang="en-US" sz="1824" spc="-8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DATA  </a:t>
            </a:r>
            <a:r>
              <a:rPr lang="en-US" sz="182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&amp;</a:t>
            </a:r>
            <a:r>
              <a:rPr lang="en-US" sz="1824" spc="-259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24" spc="-11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  <a:endParaRPr lang="en-US" sz="1824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960">
              <a:spcBef>
                <a:spcPts val="229"/>
              </a:spcBef>
            </a:pP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object 1497"/>
          <p:cNvSpPr txBox="1"/>
          <p:nvPr userDrawn="1"/>
        </p:nvSpPr>
        <p:spPr>
          <a:xfrm>
            <a:off x="1208437" y="672751"/>
            <a:ext cx="618301" cy="380105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fld id="{E8FEA382-98B1-1E42-9050-E40CA945D864}" type="slidenum">
              <a:rPr lang="es-ES" sz="2280" spc="-80" smtClean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‹#›</a:t>
            </a:fld>
            <a:endParaRPr lang="es-ES" sz="2280" spc="-80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600" y="12570441"/>
            <a:ext cx="1291085" cy="6228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786" r:id="rId9"/>
    <p:sldLayoutId id="2147483688" r:id="rId10"/>
    <p:sldLayoutId id="2147483703" r:id="rId11"/>
    <p:sldLayoutId id="2147483715" r:id="rId12"/>
    <p:sldLayoutId id="2147483716" r:id="rId13"/>
    <p:sldLayoutId id="2147483714" r:id="rId14"/>
    <p:sldLayoutId id="2147483747" r:id="rId15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5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35.xml"/><Relationship Id="rId4" Type="http://schemas.openxmlformats.org/officeDocument/2006/relationships/chart" Target="../charts/chart1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4.jpeg"/><Relationship Id="rId5" Type="http://schemas.openxmlformats.org/officeDocument/2006/relationships/image" Target="../media/image31.jpeg"/><Relationship Id="rId4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4.jpeg"/><Relationship Id="rId4" Type="http://schemas.openxmlformats.org/officeDocument/2006/relationships/image" Target="../media/image4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livepage.apple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942E24-66BC-42FC-AFD2-CE163B92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2" t="20356" r="10704" b="19743"/>
          <a:stretch/>
        </p:blipFill>
        <p:spPr>
          <a:xfrm>
            <a:off x="3657600" y="0"/>
            <a:ext cx="20726399" cy="13716000"/>
          </a:xfrm>
          <a:prstGeom prst="rect">
            <a:avLst/>
          </a:prstGeom>
        </p:spPr>
      </p:pic>
      <p:sp>
        <p:nvSpPr>
          <p:cNvPr id="11267" name="Rectangle 3"/>
          <p:cNvSpPr>
            <a:spLocks/>
          </p:cNvSpPr>
          <p:nvPr/>
        </p:nvSpPr>
        <p:spPr bwMode="auto">
          <a:xfrm>
            <a:off x="1534816" y="4481736"/>
            <a:ext cx="16032088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0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Event </a:t>
            </a:r>
          </a:p>
          <a:p>
            <a:pPr>
              <a:lnSpc>
                <a:spcPct val="70000"/>
              </a:lnSpc>
            </a:pPr>
            <a:r>
              <a:rPr lang="en-US" sz="20000" b="1" dirty="0">
                <a:solidFill>
                  <a:srgbClr val="F27E1C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Sourcing</a:t>
            </a:r>
          </a:p>
          <a:p>
            <a:pPr>
              <a:lnSpc>
                <a:spcPct val="70000"/>
              </a:lnSpc>
            </a:pPr>
            <a:r>
              <a:rPr lang="en-US" sz="8000" b="1" dirty="0">
                <a:solidFill>
                  <a:schemeClr val="bg2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Why?</a:t>
            </a: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23459281" y="640834"/>
            <a:ext cx="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>
                <a:solidFill>
                  <a:schemeClr val="bg1"/>
                </a:solidFill>
                <a:latin typeface="Open Sans Bold" charset="0"/>
                <a:ea typeface="Open Sans Bold" charset="0"/>
                <a:cs typeface="Open Sans Bold" charset="0"/>
                <a:sym typeface="Open Sans Bold" charset="0"/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059" y="12069122"/>
            <a:ext cx="2032941" cy="982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fondo gradient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67341"/>
            <a:ext cx="24503717" cy="13783341"/>
          </a:xfrm>
          <a:prstGeom prst="rect">
            <a:avLst/>
          </a:prstGeom>
        </p:spPr>
      </p:pic>
      <p:sp>
        <p:nvSpPr>
          <p:cNvPr id="16395" name="Rectangle 11"/>
          <p:cNvSpPr>
            <a:spLocks/>
          </p:cNvSpPr>
          <p:nvPr/>
        </p:nvSpPr>
        <p:spPr bwMode="auto">
          <a:xfrm>
            <a:off x="10968038" y="4733925"/>
            <a:ext cx="1117123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8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UltraLight" charset="0"/>
              </a:rPr>
              <a:t>THERE ARE </a:t>
            </a:r>
            <a:r>
              <a:rPr lang="en-US" sz="8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NO SECRETS</a:t>
            </a:r>
            <a:r>
              <a:rPr lang="en-US" sz="8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UltraLight" charset="0"/>
              </a:rPr>
              <a:t> TO </a:t>
            </a:r>
            <a:r>
              <a:rPr lang="en-US" sz="8000" dirty="0">
                <a:solidFill>
                  <a:srgbClr val="F27E1C"/>
                </a:solidFill>
                <a:latin typeface="Calibri" charset="0"/>
                <a:ea typeface="Calibri" charset="0"/>
                <a:cs typeface="Calibri" charset="0"/>
                <a:sym typeface="Helvetica Neue UltraLight" charset="0"/>
              </a:rPr>
              <a:t>SUCCESS.</a:t>
            </a:r>
            <a:r>
              <a:rPr lang="en-US" sz="8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UltraLight" charset="0"/>
              </a:rPr>
              <a:t> IT IS THE RESULT OF </a:t>
            </a:r>
            <a:r>
              <a:rPr lang="en-US" sz="80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PREPARATION</a:t>
            </a:r>
            <a:r>
              <a:rPr lang="en-US" sz="8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UltraLight" charset="0"/>
              </a:rPr>
              <a:t>, HARD WORK, AND LEARNING FROM FAILURE.</a:t>
            </a:r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10741025" y="3895725"/>
            <a:ext cx="5776913" cy="0"/>
          </a:xfrm>
          <a:prstGeom prst="line">
            <a:avLst/>
          </a:prstGeom>
          <a:noFill/>
          <a:ln w="12700" cap="flat">
            <a:solidFill>
              <a:schemeClr val="bg1">
                <a:alpha val="29999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10741025" y="11452225"/>
            <a:ext cx="5776913" cy="0"/>
          </a:xfrm>
          <a:prstGeom prst="line">
            <a:avLst/>
          </a:prstGeom>
          <a:noFill/>
          <a:ln w="12700" cap="flat">
            <a:solidFill>
              <a:schemeClr val="bg1">
                <a:alpha val="29999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>
            <a:off x="17003713" y="3886200"/>
            <a:ext cx="5776913" cy="0"/>
          </a:xfrm>
          <a:prstGeom prst="line">
            <a:avLst/>
          </a:prstGeom>
          <a:noFill/>
          <a:ln w="12700" cap="flat">
            <a:solidFill>
              <a:schemeClr val="bg1">
                <a:alpha val="29999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>
            <a:off x="17003713" y="11455400"/>
            <a:ext cx="5778500" cy="0"/>
          </a:xfrm>
          <a:prstGeom prst="line">
            <a:avLst/>
          </a:prstGeom>
          <a:noFill/>
          <a:ln w="12700" cap="flat">
            <a:solidFill>
              <a:schemeClr val="bg1">
                <a:alpha val="29999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393" name="Rectangle 9"/>
          <p:cNvSpPr>
            <a:spLocks/>
          </p:cNvSpPr>
          <p:nvPr/>
        </p:nvSpPr>
        <p:spPr bwMode="auto">
          <a:xfrm>
            <a:off x="16580364" y="3535402"/>
            <a:ext cx="38632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6394" name="Rectangle 10"/>
          <p:cNvSpPr>
            <a:spLocks/>
          </p:cNvSpPr>
          <p:nvPr/>
        </p:nvSpPr>
        <p:spPr bwMode="auto">
          <a:xfrm>
            <a:off x="16579570" y="11085552"/>
            <a:ext cx="38632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1562099" y="3879849"/>
            <a:ext cx="7479647" cy="757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30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3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rgbClr val="878787"/>
              </a:solidFill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isus.Lorem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faucibus.</a:t>
            </a: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sp>
        <p:nvSpPr>
          <p:cNvPr id="16397" name="Rectangle 13"/>
          <p:cNvSpPr>
            <a:spLocks/>
          </p:cNvSpPr>
          <p:nvPr/>
        </p:nvSpPr>
        <p:spPr bwMode="auto">
          <a:xfrm>
            <a:off x="958850" y="3042959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16398" name="Rectangle 14"/>
          <p:cNvSpPr>
            <a:spLocks/>
          </p:cNvSpPr>
          <p:nvPr/>
        </p:nvSpPr>
        <p:spPr bwMode="auto">
          <a:xfrm>
            <a:off x="958850" y="2020490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19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104" y="12579966"/>
            <a:ext cx="1291085" cy="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12474574"/>
            <a:ext cx="1499837" cy="628651"/>
          </a:xfrm>
          <a:prstGeom prst="rect">
            <a:avLst/>
          </a:prstGeom>
        </p:spPr>
      </p:pic>
      <p:sp>
        <p:nvSpPr>
          <p:cNvPr id="28" name="object 4"/>
          <p:cNvSpPr txBox="1"/>
          <p:nvPr/>
        </p:nvSpPr>
        <p:spPr>
          <a:xfrm>
            <a:off x="2136195" y="707811"/>
            <a:ext cx="1518410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6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SOLERA</a:t>
            </a: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6"/>
          <p:cNvSpPr txBox="1"/>
          <p:nvPr/>
        </p:nvSpPr>
        <p:spPr>
          <a:xfrm>
            <a:off x="5628732" y="707810"/>
            <a:ext cx="3531349" cy="616324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3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GLOBAL </a:t>
            </a:r>
            <a:r>
              <a:rPr lang="en-US" sz="1824" spc="-8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DATA  </a:t>
            </a:r>
            <a:r>
              <a:rPr lang="en-US" sz="182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&amp;</a:t>
            </a:r>
            <a:r>
              <a:rPr lang="en-US" sz="1824" spc="-259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24" spc="-11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  <a:endParaRPr lang="en-US" sz="1824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960">
              <a:spcBef>
                <a:spcPts val="229"/>
              </a:spcBef>
            </a:pP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/>
          </p:cNvSpPr>
          <p:nvPr/>
        </p:nvSpPr>
        <p:spPr bwMode="auto">
          <a:xfrm>
            <a:off x="958850" y="2965537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958850" y="2006110"/>
            <a:ext cx="1277554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ICON TEXT</a:t>
            </a:r>
          </a:p>
        </p:txBody>
      </p:sp>
      <p:grpSp>
        <p:nvGrpSpPr>
          <p:cNvPr id="18439" name="Group 7"/>
          <p:cNvGrpSpPr>
            <a:grpSpLocks/>
          </p:cNvGrpSpPr>
          <p:nvPr/>
        </p:nvGrpSpPr>
        <p:grpSpPr bwMode="auto">
          <a:xfrm>
            <a:off x="1562100" y="4576762"/>
            <a:ext cx="4635500" cy="5634038"/>
            <a:chOff x="0" y="-169"/>
            <a:chExt cx="2920" cy="3549"/>
          </a:xfrm>
        </p:grpSpPr>
        <p:sp>
          <p:nvSpPr>
            <p:cNvPr id="18436" name="Rectangle 4"/>
            <p:cNvSpPr>
              <a:spLocks/>
            </p:cNvSpPr>
            <p:nvPr/>
          </p:nvSpPr>
          <p:spPr bwMode="auto">
            <a:xfrm>
              <a:off x="1120" y="-169"/>
              <a:ext cx="630" cy="1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3000" dirty="0">
                  <a:solidFill>
                    <a:schemeClr val="accent4"/>
                  </a:solidFill>
                  <a:latin typeface="Entypo" pitchFamily="50" charset="0"/>
                  <a:ea typeface="Entypo" pitchFamily="50" charset="0"/>
                  <a:cs typeface="Entypo" pitchFamily="50" charset="0"/>
                  <a:sym typeface="Entypo" pitchFamily="50" charset="0"/>
                </a:rPr>
                <a:t>D</a:t>
              </a:r>
            </a:p>
          </p:txBody>
        </p:sp>
        <p:sp>
          <p:nvSpPr>
            <p:cNvPr id="18437" name="Rectangle 5"/>
            <p:cNvSpPr>
              <a:spLocks/>
            </p:cNvSpPr>
            <p:nvPr/>
          </p:nvSpPr>
          <p:spPr bwMode="auto">
            <a:xfrm>
              <a:off x="0" y="1684"/>
              <a:ext cx="2920" cy="1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Vivamus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vel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augue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laoreet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rutrum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faucibus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dolor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auctor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Curabitur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blandit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tempus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porttitor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Maecenas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faucibus</a:t>
              </a:r>
              <a:endPara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endParaRPr>
            </a:p>
          </p:txBody>
        </p:sp>
        <p:sp>
          <p:nvSpPr>
            <p:cNvPr id="18438" name="Rectangle 6"/>
            <p:cNvSpPr>
              <a:spLocks/>
            </p:cNvSpPr>
            <p:nvPr/>
          </p:nvSpPr>
          <p:spPr bwMode="auto">
            <a:xfrm>
              <a:off x="869" y="1249"/>
              <a:ext cx="1178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700" b="1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Lorem Ipsum</a:t>
              </a:r>
            </a:p>
          </p:txBody>
        </p:sp>
      </p:grpSp>
      <p:grpSp>
        <p:nvGrpSpPr>
          <p:cNvPr id="18443" name="Group 11"/>
          <p:cNvGrpSpPr>
            <a:grpSpLocks/>
          </p:cNvGrpSpPr>
          <p:nvPr/>
        </p:nvGrpSpPr>
        <p:grpSpPr bwMode="auto">
          <a:xfrm>
            <a:off x="7150100" y="4743450"/>
            <a:ext cx="4635500" cy="5441950"/>
            <a:chOff x="0" y="-204"/>
            <a:chExt cx="2920" cy="3428"/>
          </a:xfrm>
        </p:grpSpPr>
        <p:sp>
          <p:nvSpPr>
            <p:cNvPr id="18440" name="Rectangle 8"/>
            <p:cNvSpPr>
              <a:spLocks/>
            </p:cNvSpPr>
            <p:nvPr/>
          </p:nvSpPr>
          <p:spPr bwMode="auto">
            <a:xfrm>
              <a:off x="1128" y="-204"/>
              <a:ext cx="569" cy="1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en-US" sz="9600" dirty="0">
                  <a:solidFill>
                    <a:schemeClr val="accent2"/>
                  </a:solidFill>
                  <a:latin typeface="Modern Pictograms" panose="02000000000000000000" pitchFamily="50" charset="0"/>
                  <a:ea typeface="Modern Pictograms" panose="02000000000000000000" pitchFamily="50" charset="0"/>
                  <a:cs typeface="Modern Pictograms" panose="02000000000000000000" pitchFamily="50" charset="0"/>
                  <a:sym typeface="Modern Pictograms" panose="02000000000000000000" pitchFamily="50" charset="0"/>
                </a:rPr>
                <a:t>8</a:t>
              </a:r>
            </a:p>
          </p:txBody>
        </p:sp>
        <p:sp>
          <p:nvSpPr>
            <p:cNvPr id="18441" name="Rectangle 9"/>
            <p:cNvSpPr>
              <a:spLocks/>
            </p:cNvSpPr>
            <p:nvPr/>
          </p:nvSpPr>
          <p:spPr bwMode="auto">
            <a:xfrm>
              <a:off x="0" y="1528"/>
              <a:ext cx="2920" cy="1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Vivamus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vel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augue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laoreet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rutrum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faucibus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dolor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auctor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Curabitur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blandit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tempus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porttitor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Maecenas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faucibus</a:t>
              </a:r>
              <a:endPara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endParaRPr>
            </a:p>
          </p:txBody>
        </p:sp>
        <p:sp>
          <p:nvSpPr>
            <p:cNvPr id="18442" name="Rectangle 10"/>
            <p:cNvSpPr>
              <a:spLocks/>
            </p:cNvSpPr>
            <p:nvPr/>
          </p:nvSpPr>
          <p:spPr bwMode="auto">
            <a:xfrm>
              <a:off x="723" y="1113"/>
              <a:ext cx="1442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700" b="1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Business Survey</a:t>
              </a:r>
            </a:p>
          </p:txBody>
        </p:sp>
      </p:grpSp>
      <p:grpSp>
        <p:nvGrpSpPr>
          <p:cNvPr id="18447" name="Group 15"/>
          <p:cNvGrpSpPr>
            <a:grpSpLocks/>
          </p:cNvGrpSpPr>
          <p:nvPr/>
        </p:nvGrpSpPr>
        <p:grpSpPr bwMode="auto">
          <a:xfrm>
            <a:off x="12788900" y="4564062"/>
            <a:ext cx="4635500" cy="5608638"/>
            <a:chOff x="0" y="-169"/>
            <a:chExt cx="2920" cy="3533"/>
          </a:xfrm>
        </p:grpSpPr>
        <p:sp>
          <p:nvSpPr>
            <p:cNvPr id="18444" name="Rectangle 12"/>
            <p:cNvSpPr>
              <a:spLocks/>
            </p:cNvSpPr>
            <p:nvPr/>
          </p:nvSpPr>
          <p:spPr bwMode="auto">
            <a:xfrm>
              <a:off x="1104" y="-169"/>
              <a:ext cx="578" cy="1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3000" dirty="0">
                  <a:solidFill>
                    <a:schemeClr val="tx2"/>
                  </a:solidFill>
                  <a:latin typeface="Entypo" pitchFamily="50" charset="0"/>
                  <a:ea typeface="Entypo" pitchFamily="50" charset="0"/>
                  <a:cs typeface="Entypo" pitchFamily="50" charset="0"/>
                  <a:sym typeface="Entypo" pitchFamily="50" charset="0"/>
                </a:rPr>
                <a:t>?</a:t>
              </a:r>
            </a:p>
          </p:txBody>
        </p:sp>
        <p:sp>
          <p:nvSpPr>
            <p:cNvPr id="18445" name="Rectangle 13"/>
            <p:cNvSpPr>
              <a:spLocks/>
            </p:cNvSpPr>
            <p:nvPr/>
          </p:nvSpPr>
          <p:spPr bwMode="auto">
            <a:xfrm>
              <a:off x="0" y="1668"/>
              <a:ext cx="2920" cy="1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Vivamus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vel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augue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laoreet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rutrum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faucibus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dolor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auctor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Curabitur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blandit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tempus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porttitor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Maecenas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faucibus</a:t>
              </a:r>
              <a:endPara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endParaRPr>
            </a:p>
          </p:txBody>
        </p:sp>
        <p:sp>
          <p:nvSpPr>
            <p:cNvPr id="18446" name="Rectangle 14"/>
            <p:cNvSpPr>
              <a:spLocks/>
            </p:cNvSpPr>
            <p:nvPr/>
          </p:nvSpPr>
          <p:spPr bwMode="auto">
            <a:xfrm>
              <a:off x="512" y="1261"/>
              <a:ext cx="1766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700" b="1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Event Management</a:t>
              </a:r>
            </a:p>
          </p:txBody>
        </p:sp>
      </p:grpSp>
      <p:grpSp>
        <p:nvGrpSpPr>
          <p:cNvPr id="18451" name="Group 19"/>
          <p:cNvGrpSpPr>
            <a:grpSpLocks/>
          </p:cNvGrpSpPr>
          <p:nvPr/>
        </p:nvGrpSpPr>
        <p:grpSpPr bwMode="auto">
          <a:xfrm>
            <a:off x="18389600" y="4527550"/>
            <a:ext cx="4635500" cy="5657850"/>
            <a:chOff x="0" y="-200"/>
            <a:chExt cx="2920" cy="3564"/>
          </a:xfrm>
        </p:grpSpPr>
        <p:sp>
          <p:nvSpPr>
            <p:cNvPr id="18448" name="Rectangle 16"/>
            <p:cNvSpPr>
              <a:spLocks/>
            </p:cNvSpPr>
            <p:nvPr/>
          </p:nvSpPr>
          <p:spPr bwMode="auto">
            <a:xfrm>
              <a:off x="1120" y="-200"/>
              <a:ext cx="630" cy="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3000" dirty="0">
                  <a:solidFill>
                    <a:schemeClr val="accent1"/>
                  </a:solidFill>
                  <a:latin typeface="Entypo" pitchFamily="50" charset="0"/>
                  <a:ea typeface="Entypo" pitchFamily="50" charset="0"/>
                  <a:cs typeface="Entypo" pitchFamily="50" charset="0"/>
                  <a:sym typeface="Entypo" pitchFamily="50" charset="0"/>
                </a:rPr>
                <a:t>9</a:t>
              </a:r>
            </a:p>
          </p:txBody>
        </p:sp>
        <p:sp>
          <p:nvSpPr>
            <p:cNvPr id="18449" name="Rectangle 17"/>
            <p:cNvSpPr>
              <a:spLocks/>
            </p:cNvSpPr>
            <p:nvPr/>
          </p:nvSpPr>
          <p:spPr bwMode="auto">
            <a:xfrm>
              <a:off x="0" y="1668"/>
              <a:ext cx="2920" cy="1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Vivamus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vel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augue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laoreet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rutrum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faucibus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dolor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auctor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Curabitur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blandit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 tempus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porttitor</a:t>
              </a:r>
              <a:r>
                <a:rPr lang="en-US" sz="2400" dirty="0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. Maecenas </a:t>
              </a:r>
              <a:r>
                <a:rPr lang="en-US" sz="2400" dirty="0" err="1">
                  <a:latin typeface="Calibri Light" charset="0"/>
                  <a:ea typeface="Calibri Light" charset="0"/>
                  <a:cs typeface="Calibri Light" charset="0"/>
                  <a:sym typeface="Calibri" panose="020F0502020204030204" pitchFamily="34" charset="0"/>
                </a:rPr>
                <a:t>faucibus</a:t>
              </a:r>
              <a:endPara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endParaRPr>
            </a:p>
          </p:txBody>
        </p:sp>
        <p:sp>
          <p:nvSpPr>
            <p:cNvPr id="18450" name="Rectangle 18"/>
            <p:cNvSpPr>
              <a:spLocks/>
            </p:cNvSpPr>
            <p:nvPr/>
          </p:nvSpPr>
          <p:spPr bwMode="auto">
            <a:xfrm>
              <a:off x="840" y="1253"/>
              <a:ext cx="1058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700" b="1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Many More</a:t>
              </a: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562100" y="3879848"/>
            <a:ext cx="7159870" cy="81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 ipsum dolor sit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10276959" y="3431015"/>
            <a:ext cx="12735440" cy="270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958850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910258" y="2032864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19462" name="Rectangle 6"/>
          <p:cNvSpPr>
            <a:spLocks/>
          </p:cNvSpPr>
          <p:nvPr/>
        </p:nvSpPr>
        <p:spPr bwMode="auto">
          <a:xfrm>
            <a:off x="11588234" y="7477199"/>
            <a:ext cx="42926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Best services</a:t>
            </a:r>
          </a:p>
          <a:p>
            <a:pPr>
              <a:lnSpc>
                <a:spcPct val="110000"/>
              </a:lnSpc>
            </a:pPr>
            <a:r>
              <a:rPr lang="en-US" sz="240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Cum sociis natoque penatibus et magnis dis parturient montes.</a:t>
            </a:r>
          </a:p>
        </p:txBody>
      </p:sp>
      <p:sp>
        <p:nvSpPr>
          <p:cNvPr id="19463" name="Oval 7"/>
          <p:cNvSpPr>
            <a:spLocks/>
          </p:cNvSpPr>
          <p:nvPr/>
        </p:nvSpPr>
        <p:spPr bwMode="auto">
          <a:xfrm>
            <a:off x="10276959" y="7559749"/>
            <a:ext cx="901700" cy="901700"/>
          </a:xfrm>
          <a:prstGeom prst="ellipse">
            <a:avLst/>
          </a:prstGeom>
          <a:solidFill>
            <a:schemeClr val="accent1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19464" name="Rectangle 8"/>
          <p:cNvSpPr>
            <a:spLocks/>
          </p:cNvSpPr>
          <p:nvPr/>
        </p:nvSpPr>
        <p:spPr bwMode="auto">
          <a:xfrm>
            <a:off x="11585059" y="9623499"/>
            <a:ext cx="42926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Best services</a:t>
            </a:r>
          </a:p>
          <a:p>
            <a:pPr>
              <a:lnSpc>
                <a:spcPct val="110000"/>
              </a:lnSpc>
            </a:pPr>
            <a:r>
              <a:rPr lang="en-US" sz="240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Cum sociis natoque penatibus et magnis dis parturient montes.</a:t>
            </a:r>
          </a:p>
        </p:txBody>
      </p:sp>
      <p:sp>
        <p:nvSpPr>
          <p:cNvPr id="19465" name="Oval 9"/>
          <p:cNvSpPr>
            <a:spLocks/>
          </p:cNvSpPr>
          <p:nvPr/>
        </p:nvSpPr>
        <p:spPr bwMode="auto">
          <a:xfrm>
            <a:off x="10276959" y="9706049"/>
            <a:ext cx="901700" cy="901700"/>
          </a:xfrm>
          <a:prstGeom prst="ellipse">
            <a:avLst/>
          </a:prstGeom>
          <a:solidFill>
            <a:srgbClr val="7F716E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19466" name="Rectangle 10"/>
          <p:cNvSpPr>
            <a:spLocks/>
          </p:cNvSpPr>
          <p:nvPr/>
        </p:nvSpPr>
        <p:spPr bwMode="auto">
          <a:xfrm>
            <a:off x="18189059" y="7578799"/>
            <a:ext cx="42926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Best services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Cum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sociis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natoque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penatibus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et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magnis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dis parturient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montes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19467" name="Oval 11"/>
          <p:cNvSpPr>
            <a:spLocks/>
          </p:cNvSpPr>
          <p:nvPr/>
        </p:nvSpPr>
        <p:spPr bwMode="auto">
          <a:xfrm>
            <a:off x="16880959" y="7661349"/>
            <a:ext cx="901700" cy="901700"/>
          </a:xfrm>
          <a:prstGeom prst="ellipse">
            <a:avLst/>
          </a:prstGeom>
          <a:solidFill>
            <a:schemeClr val="tx2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19468" name="Rectangle 12"/>
          <p:cNvSpPr>
            <a:spLocks/>
          </p:cNvSpPr>
          <p:nvPr/>
        </p:nvSpPr>
        <p:spPr bwMode="auto">
          <a:xfrm>
            <a:off x="18189059" y="9725099"/>
            <a:ext cx="42926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Best services</a:t>
            </a:r>
          </a:p>
          <a:p>
            <a:pPr>
              <a:lnSpc>
                <a:spcPct val="110000"/>
              </a:lnSpc>
            </a:pPr>
            <a:r>
              <a:rPr lang="en-US" sz="240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Cum sociis natoque penatibus et magnis dis parturient montes.</a:t>
            </a:r>
          </a:p>
        </p:txBody>
      </p:sp>
      <p:sp>
        <p:nvSpPr>
          <p:cNvPr id="19469" name="Oval 13"/>
          <p:cNvSpPr>
            <a:spLocks/>
          </p:cNvSpPr>
          <p:nvPr/>
        </p:nvSpPr>
        <p:spPr bwMode="auto">
          <a:xfrm>
            <a:off x="16880959" y="9807649"/>
            <a:ext cx="901700" cy="901700"/>
          </a:xfrm>
          <a:prstGeom prst="ellipse">
            <a:avLst/>
          </a:prstGeom>
          <a:solidFill>
            <a:schemeClr val="accent2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19470" name="Rectangle 14"/>
          <p:cNvSpPr>
            <a:spLocks/>
          </p:cNvSpPr>
          <p:nvPr/>
        </p:nvSpPr>
        <p:spPr bwMode="auto">
          <a:xfrm>
            <a:off x="10276959" y="6553304"/>
            <a:ext cx="3238515" cy="38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Why choose our services?</a:t>
            </a:r>
          </a:p>
        </p:txBody>
      </p:sp>
      <p:sp>
        <p:nvSpPr>
          <p:cNvPr id="19471" name="Rectangle 15"/>
          <p:cNvSpPr>
            <a:spLocks/>
          </p:cNvSpPr>
          <p:nvPr/>
        </p:nvSpPr>
        <p:spPr bwMode="auto">
          <a:xfrm>
            <a:off x="10481746" y="7312099"/>
            <a:ext cx="4921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400" dirty="0">
                <a:solidFill>
                  <a:schemeClr val="bg1"/>
                </a:solidFill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D</a:t>
            </a:r>
          </a:p>
        </p:txBody>
      </p:sp>
      <p:sp>
        <p:nvSpPr>
          <p:cNvPr id="19472" name="Rectangle 16"/>
          <p:cNvSpPr>
            <a:spLocks/>
          </p:cNvSpPr>
          <p:nvPr/>
        </p:nvSpPr>
        <p:spPr bwMode="auto">
          <a:xfrm>
            <a:off x="17105590" y="9640167"/>
            <a:ext cx="452438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sz="4800" dirty="0">
                <a:solidFill>
                  <a:schemeClr val="bg1"/>
                </a:solidFill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8</a:t>
            </a:r>
          </a:p>
        </p:txBody>
      </p:sp>
      <p:sp>
        <p:nvSpPr>
          <p:cNvPr id="19473" name="Rectangle 17"/>
          <p:cNvSpPr>
            <a:spLocks/>
          </p:cNvSpPr>
          <p:nvPr/>
        </p:nvSpPr>
        <p:spPr bwMode="auto">
          <a:xfrm>
            <a:off x="17105590" y="7420049"/>
            <a:ext cx="4524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400" dirty="0">
                <a:solidFill>
                  <a:schemeClr val="bg1"/>
                </a:solidFill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?</a:t>
            </a:r>
          </a:p>
        </p:txBody>
      </p:sp>
      <p:sp>
        <p:nvSpPr>
          <p:cNvPr id="19474" name="Rectangle 18"/>
          <p:cNvSpPr>
            <a:spLocks/>
          </p:cNvSpPr>
          <p:nvPr/>
        </p:nvSpPr>
        <p:spPr bwMode="auto">
          <a:xfrm>
            <a:off x="10481746" y="9464079"/>
            <a:ext cx="4921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400" dirty="0">
                <a:solidFill>
                  <a:schemeClr val="bg1"/>
                </a:solidFill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9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/>
      <p:bldP spid="194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 descr="photo-1446776899648-aa78eefe8ed0.jpeg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7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69" r="26569"/>
          <a:stretch>
            <a:fillRect/>
          </a:stretch>
        </p:blipFill>
        <p:spPr>
          <a:xfrm>
            <a:off x="12263438" y="30864"/>
            <a:ext cx="12120562" cy="13716000"/>
          </a:xfrm>
          <a:prstGeom prst="rect">
            <a:avLst/>
          </a:prstGeom>
        </p:spPr>
      </p:pic>
      <p:sp>
        <p:nvSpPr>
          <p:cNvPr id="20482" name="Rectangle 2"/>
          <p:cNvSpPr>
            <a:spLocks/>
          </p:cNvSpPr>
          <p:nvPr/>
        </p:nvSpPr>
        <p:spPr bwMode="auto">
          <a:xfrm>
            <a:off x="1536698" y="3879850"/>
            <a:ext cx="10080000" cy="79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a. U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30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</a:p>
        </p:txBody>
      </p:sp>
      <p:sp>
        <p:nvSpPr>
          <p:cNvPr id="20483" name="Rectangle 3"/>
          <p:cNvSpPr>
            <a:spLocks/>
          </p:cNvSpPr>
          <p:nvPr/>
        </p:nvSpPr>
        <p:spPr bwMode="auto">
          <a:xfrm>
            <a:off x="958849" y="2967454"/>
            <a:ext cx="5346927" cy="49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20484" name="Rectangle 4"/>
          <p:cNvSpPr>
            <a:spLocks/>
          </p:cNvSpPr>
          <p:nvPr/>
        </p:nvSpPr>
        <p:spPr bwMode="auto">
          <a:xfrm>
            <a:off x="958850" y="1915547"/>
            <a:ext cx="9633749" cy="1169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</a:t>
            </a:r>
          </a:p>
        </p:txBody>
      </p:sp>
      <p:sp>
        <p:nvSpPr>
          <p:cNvPr id="20486" name="Rectangle 6"/>
          <p:cNvSpPr>
            <a:spLocks/>
          </p:cNvSpPr>
          <p:nvPr/>
        </p:nvSpPr>
        <p:spPr bwMode="auto">
          <a:xfrm>
            <a:off x="16065519" y="9487445"/>
            <a:ext cx="142026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6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75%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745304" y="9202611"/>
            <a:ext cx="3733800" cy="1862138"/>
            <a:chOff x="18452805" y="9510071"/>
            <a:chExt cx="3733800" cy="1862138"/>
          </a:xfrm>
        </p:grpSpPr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>
              <a:off x="18452805" y="9510071"/>
              <a:ext cx="0" cy="186213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488" name="Rectangle 8"/>
            <p:cNvSpPr>
              <a:spLocks/>
            </p:cNvSpPr>
            <p:nvPr/>
          </p:nvSpPr>
          <p:spPr bwMode="auto">
            <a:xfrm>
              <a:off x="18808405" y="9859321"/>
              <a:ext cx="33782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Campaign quality is slightly increased from </a:t>
              </a:r>
              <a:r>
                <a:rPr lang="en-US" sz="24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last year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702843" y="9130140"/>
            <a:ext cx="1573213" cy="1683217"/>
            <a:chOff x="13462000" y="9592796"/>
            <a:chExt cx="1573213" cy="1683217"/>
          </a:xfrm>
        </p:grpSpPr>
        <p:sp>
          <p:nvSpPr>
            <p:cNvPr id="20485" name="Oval 5"/>
            <p:cNvSpPr>
              <a:spLocks/>
            </p:cNvSpPr>
            <p:nvPr/>
          </p:nvSpPr>
          <p:spPr bwMode="auto">
            <a:xfrm>
              <a:off x="13462000" y="9702800"/>
              <a:ext cx="1573213" cy="1573213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20489" name="Rectangle 9"/>
            <p:cNvSpPr>
              <a:spLocks/>
            </p:cNvSpPr>
            <p:nvPr/>
          </p:nvSpPr>
          <p:spPr bwMode="auto">
            <a:xfrm>
              <a:off x="13827126" y="9592796"/>
              <a:ext cx="852488" cy="1551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en-US" sz="7200" dirty="0">
                  <a:solidFill>
                    <a:schemeClr val="accent1"/>
                  </a:solidFill>
                  <a:latin typeface="Modern Pictograms" panose="02000000000000000000" pitchFamily="50" charset="0"/>
                  <a:ea typeface="Modern Pictograms" panose="02000000000000000000" pitchFamily="50" charset="0"/>
                  <a:cs typeface="Modern Pictograms" panose="02000000000000000000" pitchFamily="50" charset="0"/>
                  <a:sym typeface="Modern Pictograms" panose="02000000000000000000" pitchFamily="50" charset="0"/>
                </a:rPr>
                <a:t>a</a:t>
              </a:r>
            </a:p>
          </p:txBody>
        </p:sp>
      </p:grpSp>
      <p:sp>
        <p:nvSpPr>
          <p:cNvPr id="20492" name="Rectangle 12"/>
          <p:cNvSpPr>
            <a:spLocks/>
          </p:cNvSpPr>
          <p:nvPr/>
        </p:nvSpPr>
        <p:spPr bwMode="auto">
          <a:xfrm>
            <a:off x="16065519" y="3809749"/>
            <a:ext cx="142026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6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50%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732604" y="3528886"/>
            <a:ext cx="3746500" cy="1863725"/>
            <a:chOff x="18440105" y="3836346"/>
            <a:chExt cx="3746500" cy="1863725"/>
          </a:xfrm>
        </p:grpSpPr>
        <p:sp>
          <p:nvSpPr>
            <p:cNvPr id="20493" name="Line 13"/>
            <p:cNvSpPr>
              <a:spLocks noChangeShapeType="1"/>
            </p:cNvSpPr>
            <p:nvPr/>
          </p:nvSpPr>
          <p:spPr bwMode="auto">
            <a:xfrm>
              <a:off x="18440105" y="3836346"/>
              <a:ext cx="0" cy="1863725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494" name="Rectangle 14"/>
            <p:cNvSpPr>
              <a:spLocks/>
            </p:cNvSpPr>
            <p:nvPr/>
          </p:nvSpPr>
          <p:spPr bwMode="auto">
            <a:xfrm>
              <a:off x="18808405" y="4193838"/>
              <a:ext cx="3378200" cy="1143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Campaign</a:t>
              </a:r>
              <a:r>
                <a:rPr lang="en-US" sz="24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quality is slightly increased from last year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702843" y="3459897"/>
            <a:ext cx="1573213" cy="1690728"/>
            <a:chOff x="13462000" y="3922553"/>
            <a:chExt cx="1573213" cy="1690728"/>
          </a:xfrm>
        </p:grpSpPr>
        <p:sp>
          <p:nvSpPr>
            <p:cNvPr id="20491" name="Oval 11"/>
            <p:cNvSpPr>
              <a:spLocks/>
            </p:cNvSpPr>
            <p:nvPr/>
          </p:nvSpPr>
          <p:spPr bwMode="auto">
            <a:xfrm>
              <a:off x="13462000" y="4037138"/>
              <a:ext cx="1573213" cy="1576143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20495" name="Rectangle 15"/>
            <p:cNvSpPr>
              <a:spLocks/>
            </p:cNvSpPr>
            <p:nvPr/>
          </p:nvSpPr>
          <p:spPr bwMode="auto">
            <a:xfrm>
              <a:off x="13827125" y="3922553"/>
              <a:ext cx="839788" cy="1551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en-US" sz="7200" dirty="0">
                  <a:solidFill>
                    <a:schemeClr val="accent1"/>
                  </a:solidFill>
                  <a:latin typeface="Modern Pictograms" panose="02000000000000000000" pitchFamily="50" charset="0"/>
                  <a:ea typeface="Modern Pictograms" panose="02000000000000000000" pitchFamily="50" charset="0"/>
                  <a:cs typeface="Modern Pictograms" panose="02000000000000000000" pitchFamily="50" charset="0"/>
                  <a:sym typeface="Modern Pictograms" panose="02000000000000000000" pitchFamily="50" charset="0"/>
                </a:rPr>
                <a:t>A</a:t>
              </a:r>
            </a:p>
          </p:txBody>
        </p:sp>
      </p:grpSp>
      <p:sp>
        <p:nvSpPr>
          <p:cNvPr id="20498" name="Rectangle 18"/>
          <p:cNvSpPr>
            <a:spLocks/>
          </p:cNvSpPr>
          <p:nvPr/>
        </p:nvSpPr>
        <p:spPr bwMode="auto">
          <a:xfrm>
            <a:off x="16065519" y="6648648"/>
            <a:ext cx="142026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6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32%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732604" y="6366542"/>
            <a:ext cx="3746500" cy="1862138"/>
            <a:chOff x="18440105" y="6665271"/>
            <a:chExt cx="3746500" cy="1862138"/>
          </a:xfrm>
        </p:grpSpPr>
        <p:sp>
          <p:nvSpPr>
            <p:cNvPr id="20499" name="Line 19"/>
            <p:cNvSpPr>
              <a:spLocks noChangeShapeType="1"/>
            </p:cNvSpPr>
            <p:nvPr/>
          </p:nvSpPr>
          <p:spPr bwMode="auto">
            <a:xfrm>
              <a:off x="18440105" y="6665271"/>
              <a:ext cx="0" cy="186213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500" name="Rectangle 20"/>
            <p:cNvSpPr>
              <a:spLocks/>
            </p:cNvSpPr>
            <p:nvPr/>
          </p:nvSpPr>
          <p:spPr bwMode="auto">
            <a:xfrm>
              <a:off x="18808405" y="7027221"/>
              <a:ext cx="33782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Campaign quality is slightly </a:t>
              </a:r>
              <a:r>
                <a:rPr lang="en-US" sz="24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increased</a:t>
              </a:r>
              <a:r>
                <a:rPr lang="en-US" sz="24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from last year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702843" y="6352982"/>
            <a:ext cx="1574800" cy="1574800"/>
            <a:chOff x="13462000" y="6858000"/>
            <a:chExt cx="1574800" cy="1574800"/>
          </a:xfrm>
        </p:grpSpPr>
        <p:sp>
          <p:nvSpPr>
            <p:cNvPr id="20497" name="Oval 17"/>
            <p:cNvSpPr>
              <a:spLocks/>
            </p:cNvSpPr>
            <p:nvPr/>
          </p:nvSpPr>
          <p:spPr bwMode="auto">
            <a:xfrm>
              <a:off x="13462000" y="6858000"/>
              <a:ext cx="1574800" cy="1574800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20501" name="Rectangle 21"/>
            <p:cNvSpPr>
              <a:spLocks/>
            </p:cNvSpPr>
            <p:nvPr/>
          </p:nvSpPr>
          <p:spPr bwMode="auto">
            <a:xfrm>
              <a:off x="13908088" y="6871560"/>
              <a:ext cx="765175" cy="1561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en-US" sz="7200" dirty="0">
                  <a:solidFill>
                    <a:schemeClr val="accent1"/>
                  </a:solidFill>
                  <a:latin typeface="Modern Pictograms" panose="02000000000000000000" pitchFamily="50" charset="0"/>
                  <a:ea typeface="Modern Pictograms" panose="02000000000000000000" pitchFamily="50" charset="0"/>
                  <a:cs typeface="Modern Pictograms" panose="02000000000000000000" pitchFamily="50" charset="0"/>
                  <a:sym typeface="Modern Pictograms" panose="02000000000000000000" pitchFamily="50" charset="0"/>
                </a:rPr>
                <a:t>b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104" y="12579966"/>
            <a:ext cx="1291085" cy="622800"/>
          </a:xfrm>
          <a:prstGeom prst="rect">
            <a:avLst/>
          </a:prstGeom>
        </p:spPr>
      </p:pic>
      <p:sp>
        <p:nvSpPr>
          <p:cNvPr id="29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photo-1451186242394-2b461812025b.jpe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6" r="16596"/>
          <a:stretch>
            <a:fillRect/>
          </a:stretch>
        </p:blipFill>
        <p:spPr>
          <a:xfrm>
            <a:off x="1813989" y="4421901"/>
            <a:ext cx="3619500" cy="3606800"/>
          </a:xfrm>
        </p:spPr>
      </p:pic>
      <p:pic>
        <p:nvPicPr>
          <p:cNvPr id="8" name="Marcador de posición de imagen 7" descr="7vjJbdDRga27ApDoYicw_Sparks.jp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9" r="16549"/>
          <a:stretch>
            <a:fillRect/>
          </a:stretch>
        </p:blipFill>
        <p:spPr>
          <a:xfrm>
            <a:off x="7389287" y="4421901"/>
            <a:ext cx="3619500" cy="3606800"/>
          </a:xfrm>
        </p:spPr>
      </p:pic>
      <p:pic>
        <p:nvPicPr>
          <p:cNvPr id="9" name="Marcador de posición de imagen 8" descr="fondo gradient.jp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9" r="16549"/>
          <a:stretch>
            <a:fillRect/>
          </a:stretch>
        </p:blipFill>
        <p:spPr>
          <a:xfrm>
            <a:off x="13002688" y="4479051"/>
            <a:ext cx="3619500" cy="3606800"/>
          </a:xfrm>
        </p:spPr>
      </p:pic>
      <p:pic>
        <p:nvPicPr>
          <p:cNvPr id="10" name="Marcador de posición de imagen 9" descr="photo-1446776653964-20c1d3a81b06.jpe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9" r="16549"/>
          <a:stretch>
            <a:fillRect/>
          </a:stretch>
        </p:blipFill>
        <p:spPr>
          <a:xfrm>
            <a:off x="18412887" y="4421901"/>
            <a:ext cx="3619500" cy="3606800"/>
          </a:xfrm>
        </p:spPr>
      </p:pic>
      <p:sp>
        <p:nvSpPr>
          <p:cNvPr id="21507" name="Rectangle 3"/>
          <p:cNvSpPr>
            <a:spLocks/>
          </p:cNvSpPr>
          <p:nvPr/>
        </p:nvSpPr>
        <p:spPr bwMode="auto">
          <a:xfrm>
            <a:off x="1813988" y="8344915"/>
            <a:ext cx="1737783" cy="99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4800" dirty="0">
                <a:latin typeface="Calibri" charset="0"/>
                <a:ea typeface="Calibri" charset="0"/>
                <a:cs typeface="Calibri" charset="0"/>
                <a:sym typeface="Open Sans" charset="0"/>
              </a:rPr>
              <a:t>Ángel</a:t>
            </a:r>
          </a:p>
          <a:p>
            <a:pPr>
              <a:lnSpc>
                <a:spcPct val="80000"/>
              </a:lnSpc>
            </a:pPr>
            <a:r>
              <a:rPr lang="en-US" sz="3200" dirty="0" err="1">
                <a:latin typeface="Calibri" charset="0"/>
                <a:ea typeface="Calibri" charset="0"/>
                <a:cs typeface="Calibri" charset="0"/>
                <a:sym typeface="Open Sans Light" charset="0"/>
              </a:rPr>
              <a:t>Fernández</a:t>
            </a:r>
            <a:endParaRPr lang="en-US" sz="3200" dirty="0">
              <a:latin typeface="Calibri" charset="0"/>
              <a:ea typeface="Calibri" charset="0"/>
              <a:cs typeface="Calibri" charset="0"/>
              <a:sym typeface="Open Sans Light" charset="0"/>
            </a:endParaRPr>
          </a:p>
        </p:txBody>
      </p:sp>
      <p:sp>
        <p:nvSpPr>
          <p:cNvPr id="21508" name="Rectangle 4"/>
          <p:cNvSpPr>
            <a:spLocks/>
          </p:cNvSpPr>
          <p:nvPr/>
        </p:nvSpPr>
        <p:spPr bwMode="auto">
          <a:xfrm>
            <a:off x="1813988" y="9603500"/>
            <a:ext cx="36195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i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Chief Executive Officer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1826688" y="10289300"/>
            <a:ext cx="3594100" cy="101600"/>
          </a:xfrm>
          <a:prstGeom prst="rect">
            <a:avLst/>
          </a:prstGeom>
          <a:solidFill>
            <a:srgbClr val="7F716E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510" name="Rectangle 6"/>
          <p:cNvSpPr>
            <a:spLocks/>
          </p:cNvSpPr>
          <p:nvPr/>
        </p:nvSpPr>
        <p:spPr bwMode="auto">
          <a:xfrm>
            <a:off x="2461688" y="10670300"/>
            <a:ext cx="29591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dol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eu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leo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quam.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Pellentesque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ornare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</a:p>
        </p:txBody>
      </p:sp>
      <p:sp>
        <p:nvSpPr>
          <p:cNvPr id="21511" name="Rectangle 7"/>
          <p:cNvSpPr>
            <a:spLocks/>
          </p:cNvSpPr>
          <p:nvPr/>
        </p:nvSpPr>
        <p:spPr bwMode="auto">
          <a:xfrm>
            <a:off x="1906886" y="10570585"/>
            <a:ext cx="3222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21514" name="Rectangle 10"/>
          <p:cNvSpPr>
            <a:spLocks/>
          </p:cNvSpPr>
          <p:nvPr/>
        </p:nvSpPr>
        <p:spPr bwMode="auto">
          <a:xfrm>
            <a:off x="7389288" y="8341740"/>
            <a:ext cx="1737783" cy="99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4800" dirty="0" err="1">
                <a:latin typeface="Calibri" charset="0"/>
                <a:ea typeface="Calibri" charset="0"/>
                <a:cs typeface="Calibri" charset="0"/>
                <a:sym typeface="Open Sans" charset="0"/>
              </a:rPr>
              <a:t>Ángel</a:t>
            </a:r>
          </a:p>
          <a:p>
            <a:pPr>
              <a:lnSpc>
                <a:spcPct val="80000"/>
              </a:lnSpc>
            </a:pPr>
            <a:r>
              <a:rPr lang="en-US" sz="3200" dirty="0" err="1">
                <a:latin typeface="Calibri" charset="0"/>
                <a:ea typeface="Calibri" charset="0"/>
                <a:cs typeface="Calibri" charset="0"/>
                <a:sym typeface="Open Sans Light" charset="0"/>
              </a:rPr>
              <a:t>Fernández</a:t>
            </a:r>
            <a:endParaRPr lang="en-US" sz="3200" dirty="0">
              <a:latin typeface="Calibri" charset="0"/>
              <a:ea typeface="Calibri" charset="0"/>
              <a:cs typeface="Calibri" charset="0"/>
              <a:sym typeface="Open Sans Light" charset="0"/>
            </a:endParaRPr>
          </a:p>
        </p:txBody>
      </p:sp>
      <p:sp>
        <p:nvSpPr>
          <p:cNvPr id="21515" name="Rectangle 11"/>
          <p:cNvSpPr>
            <a:spLocks/>
          </p:cNvSpPr>
          <p:nvPr/>
        </p:nvSpPr>
        <p:spPr bwMode="auto">
          <a:xfrm>
            <a:off x="7389288" y="9603500"/>
            <a:ext cx="36195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i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Chief Technology Officer</a:t>
            </a:r>
          </a:p>
        </p:txBody>
      </p:sp>
      <p:sp>
        <p:nvSpPr>
          <p:cNvPr id="21516" name="Rectangle 12"/>
          <p:cNvSpPr>
            <a:spLocks/>
          </p:cNvSpPr>
          <p:nvPr/>
        </p:nvSpPr>
        <p:spPr bwMode="auto">
          <a:xfrm>
            <a:off x="7427388" y="10289300"/>
            <a:ext cx="3594100" cy="101600"/>
          </a:xfrm>
          <a:prstGeom prst="rect">
            <a:avLst/>
          </a:prstGeom>
          <a:solidFill>
            <a:srgbClr val="7F716E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517" name="Rectangle 13"/>
          <p:cNvSpPr>
            <a:spLocks/>
          </p:cNvSpPr>
          <p:nvPr/>
        </p:nvSpPr>
        <p:spPr bwMode="auto">
          <a:xfrm>
            <a:off x="8035401" y="10676650"/>
            <a:ext cx="29591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dol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eu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leo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quam.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Pellentesque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ornare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</a:p>
        </p:txBody>
      </p:sp>
      <p:sp>
        <p:nvSpPr>
          <p:cNvPr id="21518" name="Rectangle 14"/>
          <p:cNvSpPr>
            <a:spLocks/>
          </p:cNvSpPr>
          <p:nvPr/>
        </p:nvSpPr>
        <p:spPr bwMode="auto">
          <a:xfrm>
            <a:off x="7480598" y="10576935"/>
            <a:ext cx="3222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21521" name="Rectangle 17"/>
          <p:cNvSpPr>
            <a:spLocks/>
          </p:cNvSpPr>
          <p:nvPr/>
        </p:nvSpPr>
        <p:spPr bwMode="auto">
          <a:xfrm>
            <a:off x="13002688" y="8414765"/>
            <a:ext cx="1737783" cy="99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4800" dirty="0">
                <a:latin typeface="Calibri" charset="0"/>
                <a:ea typeface="Calibri" charset="0"/>
                <a:cs typeface="Calibri" charset="0"/>
                <a:sym typeface="Open Sans" charset="0"/>
              </a:rPr>
              <a:t>Ángel</a:t>
            </a:r>
          </a:p>
          <a:p>
            <a:pPr>
              <a:lnSpc>
                <a:spcPct val="80000"/>
              </a:lnSpc>
            </a:pPr>
            <a:r>
              <a:rPr lang="en-US" sz="3200" dirty="0" err="1">
                <a:latin typeface="Calibri" charset="0"/>
                <a:ea typeface="Calibri" charset="0"/>
                <a:cs typeface="Calibri" charset="0"/>
                <a:sym typeface="Open Sans Light" charset="0"/>
              </a:rPr>
              <a:t>Fernández</a:t>
            </a:r>
            <a:endParaRPr lang="en-US" sz="3200" dirty="0">
              <a:latin typeface="Calibri" charset="0"/>
              <a:ea typeface="Calibri" charset="0"/>
              <a:cs typeface="Calibri" charset="0"/>
              <a:sym typeface="Open Sans Light" charset="0"/>
            </a:endParaRPr>
          </a:p>
        </p:txBody>
      </p:sp>
      <p:sp>
        <p:nvSpPr>
          <p:cNvPr id="21522" name="Rectangle 18"/>
          <p:cNvSpPr>
            <a:spLocks/>
          </p:cNvSpPr>
          <p:nvPr/>
        </p:nvSpPr>
        <p:spPr bwMode="auto">
          <a:xfrm>
            <a:off x="13002688" y="9603500"/>
            <a:ext cx="36195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i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Chief Production Officer</a:t>
            </a:r>
          </a:p>
        </p:txBody>
      </p:sp>
      <p:sp>
        <p:nvSpPr>
          <p:cNvPr id="21523" name="Rectangle 19"/>
          <p:cNvSpPr>
            <a:spLocks/>
          </p:cNvSpPr>
          <p:nvPr/>
        </p:nvSpPr>
        <p:spPr bwMode="auto">
          <a:xfrm>
            <a:off x="13028088" y="10289300"/>
            <a:ext cx="3594100" cy="101600"/>
          </a:xfrm>
          <a:prstGeom prst="rect">
            <a:avLst/>
          </a:prstGeom>
          <a:solidFill>
            <a:srgbClr val="7F716E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524" name="Rectangle 20"/>
          <p:cNvSpPr>
            <a:spLocks/>
          </p:cNvSpPr>
          <p:nvPr/>
        </p:nvSpPr>
        <p:spPr bwMode="auto">
          <a:xfrm>
            <a:off x="13610701" y="10676650"/>
            <a:ext cx="29591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dol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eu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leo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quam.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Pellentesque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ornare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</a:p>
        </p:txBody>
      </p:sp>
      <p:sp>
        <p:nvSpPr>
          <p:cNvPr id="21526" name="Rectangle 22"/>
          <p:cNvSpPr>
            <a:spLocks/>
          </p:cNvSpPr>
          <p:nvPr/>
        </p:nvSpPr>
        <p:spPr bwMode="auto">
          <a:xfrm>
            <a:off x="13055898" y="10576935"/>
            <a:ext cx="3222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21529" name="Rectangle 25"/>
          <p:cNvSpPr>
            <a:spLocks/>
          </p:cNvSpPr>
          <p:nvPr/>
        </p:nvSpPr>
        <p:spPr bwMode="auto">
          <a:xfrm>
            <a:off x="18412888" y="8363965"/>
            <a:ext cx="1737783" cy="99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4800" dirty="0">
                <a:latin typeface="Calibri" charset="0"/>
                <a:ea typeface="Calibri" charset="0"/>
                <a:cs typeface="Calibri" charset="0"/>
                <a:sym typeface="Open Sans" charset="0"/>
              </a:rPr>
              <a:t>Ángel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Calibri" charset="0"/>
                <a:ea typeface="Calibri" charset="0"/>
                <a:cs typeface="Calibri" charset="0"/>
                <a:sym typeface="Open Sans Light" charset="0"/>
              </a:rPr>
              <a:t>Fernández</a:t>
            </a:r>
          </a:p>
        </p:txBody>
      </p:sp>
      <p:sp>
        <p:nvSpPr>
          <p:cNvPr id="21530" name="Rectangle 26"/>
          <p:cNvSpPr>
            <a:spLocks/>
          </p:cNvSpPr>
          <p:nvPr/>
        </p:nvSpPr>
        <p:spPr bwMode="auto">
          <a:xfrm>
            <a:off x="18412888" y="9552700"/>
            <a:ext cx="36195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i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Super Lead Engineer</a:t>
            </a:r>
          </a:p>
        </p:txBody>
      </p:sp>
      <p:sp>
        <p:nvSpPr>
          <p:cNvPr id="21531" name="Rectangle 27"/>
          <p:cNvSpPr>
            <a:spLocks/>
          </p:cNvSpPr>
          <p:nvPr/>
        </p:nvSpPr>
        <p:spPr bwMode="auto">
          <a:xfrm>
            <a:off x="18425588" y="10289300"/>
            <a:ext cx="3594100" cy="101600"/>
          </a:xfrm>
          <a:prstGeom prst="rect">
            <a:avLst/>
          </a:prstGeom>
          <a:solidFill>
            <a:srgbClr val="7F716E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532" name="Rectangle 28"/>
          <p:cNvSpPr>
            <a:spLocks/>
          </p:cNvSpPr>
          <p:nvPr/>
        </p:nvSpPr>
        <p:spPr bwMode="auto">
          <a:xfrm>
            <a:off x="19059001" y="10676650"/>
            <a:ext cx="29591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dol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eu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leo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quam.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Pellentesque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ornare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</a:p>
        </p:txBody>
      </p:sp>
      <p:sp>
        <p:nvSpPr>
          <p:cNvPr id="21533" name="Rectangle 29"/>
          <p:cNvSpPr>
            <a:spLocks/>
          </p:cNvSpPr>
          <p:nvPr/>
        </p:nvSpPr>
        <p:spPr bwMode="auto">
          <a:xfrm>
            <a:off x="18504198" y="10576935"/>
            <a:ext cx="3222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</p:txBody>
      </p:sp>
      <p:sp>
        <p:nvSpPr>
          <p:cNvPr id="21535" name="Rectangle 31"/>
          <p:cNvSpPr>
            <a:spLocks/>
          </p:cNvSpPr>
          <p:nvPr/>
        </p:nvSpPr>
        <p:spPr bwMode="auto">
          <a:xfrm>
            <a:off x="958850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21536" name="Rectangle 32"/>
          <p:cNvSpPr>
            <a:spLocks/>
          </p:cNvSpPr>
          <p:nvPr/>
        </p:nvSpPr>
        <p:spPr bwMode="auto">
          <a:xfrm>
            <a:off x="958850" y="2005450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9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photo-1455165814004-1126a7199f9b.jpe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" r="3404"/>
          <a:stretch>
            <a:fillRect/>
          </a:stretch>
        </p:blipFill>
        <p:spPr>
          <a:xfrm>
            <a:off x="3911600" y="3886200"/>
            <a:ext cx="5041900" cy="3606800"/>
          </a:xfrm>
        </p:spPr>
      </p:pic>
      <p:sp>
        <p:nvSpPr>
          <p:cNvPr id="22530" name="Rectangle 2"/>
          <p:cNvSpPr>
            <a:spLocks/>
          </p:cNvSpPr>
          <p:nvPr/>
        </p:nvSpPr>
        <p:spPr bwMode="auto">
          <a:xfrm>
            <a:off x="3911080" y="7758574"/>
            <a:ext cx="11685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800" dirty="0">
                <a:latin typeface="Calibri" charset="0"/>
                <a:ea typeface="Calibri" charset="0"/>
                <a:cs typeface="Calibri" charset="0"/>
                <a:sym typeface="Open Sans" charset="0"/>
              </a:rPr>
              <a:t>John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latin typeface="Calibri" charset="0"/>
                <a:ea typeface="Calibri" charset="0"/>
                <a:cs typeface="Calibri" charset="0"/>
                <a:sym typeface="Open Sans Light" charset="0"/>
              </a:rPr>
              <a:t>Smith</a:t>
            </a:r>
          </a:p>
        </p:txBody>
      </p:sp>
      <p:sp>
        <p:nvSpPr>
          <p:cNvPr id="22531" name="Rectangle 3"/>
          <p:cNvSpPr>
            <a:spLocks/>
          </p:cNvSpPr>
          <p:nvPr/>
        </p:nvSpPr>
        <p:spPr bwMode="auto">
          <a:xfrm>
            <a:off x="3911080" y="9074572"/>
            <a:ext cx="36195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Chief Executive Officer</a:t>
            </a:r>
          </a:p>
        </p:txBody>
      </p:sp>
      <p:grpSp>
        <p:nvGrpSpPr>
          <p:cNvPr id="22534" name="Group 6"/>
          <p:cNvGrpSpPr>
            <a:grpSpLocks/>
          </p:cNvGrpSpPr>
          <p:nvPr/>
        </p:nvGrpSpPr>
        <p:grpSpPr bwMode="auto">
          <a:xfrm>
            <a:off x="3923780" y="9811172"/>
            <a:ext cx="4914900" cy="101600"/>
            <a:chOff x="0" y="0"/>
            <a:chExt cx="3096" cy="64"/>
          </a:xfrm>
          <a:solidFill>
            <a:srgbClr val="978583"/>
          </a:solidFill>
        </p:grpSpPr>
        <p:sp>
          <p:nvSpPr>
            <p:cNvPr id="22532" name="Rectangle 4"/>
            <p:cNvSpPr>
              <a:spLocks/>
            </p:cNvSpPr>
            <p:nvPr/>
          </p:nvSpPr>
          <p:spPr bwMode="auto">
            <a:xfrm>
              <a:off x="0" y="0"/>
              <a:ext cx="2264" cy="64"/>
            </a:xfrm>
            <a:prstGeom prst="rect">
              <a:avLst/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33" name="Rectangle 5"/>
            <p:cNvSpPr>
              <a:spLocks/>
            </p:cNvSpPr>
            <p:nvPr/>
          </p:nvSpPr>
          <p:spPr bwMode="auto">
            <a:xfrm>
              <a:off x="832" y="0"/>
              <a:ext cx="2264" cy="64"/>
            </a:xfrm>
            <a:prstGeom prst="rect">
              <a:avLst/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2537" name="Group 9"/>
          <p:cNvGrpSpPr>
            <a:grpSpLocks/>
          </p:cNvGrpSpPr>
          <p:nvPr/>
        </p:nvGrpSpPr>
        <p:grpSpPr bwMode="auto">
          <a:xfrm>
            <a:off x="4003168" y="10130260"/>
            <a:ext cx="4848212" cy="923925"/>
            <a:chOff x="58" y="37"/>
            <a:chExt cx="3053" cy="582"/>
          </a:xfrm>
        </p:grpSpPr>
        <p:sp>
          <p:nvSpPr>
            <p:cNvPr id="22535" name="Rectangle 7"/>
            <p:cNvSpPr>
              <a:spLocks/>
            </p:cNvSpPr>
            <p:nvPr/>
          </p:nvSpPr>
          <p:spPr bwMode="auto">
            <a:xfrm>
              <a:off x="407" y="100"/>
              <a:ext cx="2704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20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Aenean dol eu leo quam. Aenean ornare Pellentesque ornare.</a:t>
              </a:r>
            </a:p>
          </p:txBody>
        </p:sp>
        <p:sp>
          <p:nvSpPr>
            <p:cNvPr id="22536" name="Rectangle 8"/>
            <p:cNvSpPr>
              <a:spLocks/>
            </p:cNvSpPr>
            <p:nvPr/>
          </p:nvSpPr>
          <p:spPr bwMode="auto">
            <a:xfrm>
              <a:off x="58" y="37"/>
              <a:ext cx="20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6000" dirty="0">
                  <a:latin typeface="Calibri" charset="0"/>
                  <a:ea typeface="Calibri" charset="0"/>
                  <a:cs typeface="Calibri" charset="0"/>
                </a:rPr>
                <a:t>”</a:t>
              </a:r>
            </a:p>
          </p:txBody>
        </p:sp>
      </p:grpSp>
      <p:sp>
        <p:nvSpPr>
          <p:cNvPr id="22540" name="Rectangle 12"/>
          <p:cNvSpPr>
            <a:spLocks/>
          </p:cNvSpPr>
          <p:nvPr/>
        </p:nvSpPr>
        <p:spPr bwMode="auto">
          <a:xfrm>
            <a:off x="9410700" y="5727700"/>
            <a:ext cx="18161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CONCEPT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328400" y="5746750"/>
            <a:ext cx="9067800" cy="450850"/>
            <a:chOff x="11328400" y="5746750"/>
            <a:chExt cx="9067800" cy="450850"/>
          </a:xfrm>
        </p:grpSpPr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>
              <a:off x="11328400" y="5956300"/>
              <a:ext cx="8286750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50000"/>
                  <a:lumOff val="50000"/>
                  <a:alpha val="5999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rot="10800000" flipH="1">
              <a:off x="11328400" y="5967413"/>
              <a:ext cx="6515100" cy="1588"/>
            </a:xfrm>
            <a:prstGeom prst="lin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64658"/>
                </a:gs>
              </a:gsLst>
              <a:lin ang="5400000" scaled="1"/>
            </a:gradFill>
            <a:ln w="38100" cap="flat">
              <a:solidFill>
                <a:srgbClr val="AFB6B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42" name="AutoShape 14"/>
            <p:cNvSpPr>
              <a:spLocks/>
            </p:cNvSpPr>
            <p:nvPr/>
          </p:nvSpPr>
          <p:spPr bwMode="auto">
            <a:xfrm>
              <a:off x="11341100" y="5918200"/>
              <a:ext cx="6591300" cy="114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43" name="Oval 15"/>
            <p:cNvSpPr>
              <a:spLocks/>
            </p:cNvSpPr>
            <p:nvPr/>
          </p:nvSpPr>
          <p:spPr bwMode="auto">
            <a:xfrm>
              <a:off x="17868900" y="5778500"/>
              <a:ext cx="419100" cy="419100"/>
            </a:xfrm>
            <a:prstGeom prst="ellipse">
              <a:avLst/>
            </a:prstGeom>
            <a:solidFill>
              <a:srgbClr val="F6741C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44" name="AutoShape 16"/>
            <p:cNvSpPr>
              <a:spLocks/>
            </p:cNvSpPr>
            <p:nvPr/>
          </p:nvSpPr>
          <p:spPr bwMode="auto">
            <a:xfrm>
              <a:off x="17980025" y="5889625"/>
              <a:ext cx="192088" cy="192088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accent4">
                <a:lumMod val="50000"/>
                <a:alpha val="7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45" name="Rectangle 17"/>
            <p:cNvSpPr>
              <a:spLocks/>
            </p:cNvSpPr>
            <p:nvPr/>
          </p:nvSpPr>
          <p:spPr bwMode="auto">
            <a:xfrm>
              <a:off x="19545300" y="5746750"/>
              <a:ext cx="8509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85</a:t>
              </a:r>
            </a:p>
          </p:txBody>
        </p:sp>
      </p:grpSp>
      <p:sp>
        <p:nvSpPr>
          <p:cNvPr id="22548" name="Rectangle 20"/>
          <p:cNvSpPr>
            <a:spLocks/>
          </p:cNvSpPr>
          <p:nvPr/>
        </p:nvSpPr>
        <p:spPr bwMode="auto">
          <a:xfrm>
            <a:off x="9410700" y="6540500"/>
            <a:ext cx="18161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CONCEPT 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328400" y="6534150"/>
            <a:ext cx="9067800" cy="450850"/>
            <a:chOff x="11328400" y="6534150"/>
            <a:chExt cx="9067800" cy="450850"/>
          </a:xfrm>
        </p:grpSpPr>
        <p:sp>
          <p:nvSpPr>
            <p:cNvPr id="22547" name="Line 19"/>
            <p:cNvSpPr>
              <a:spLocks noChangeShapeType="1"/>
            </p:cNvSpPr>
            <p:nvPr/>
          </p:nvSpPr>
          <p:spPr bwMode="auto">
            <a:xfrm>
              <a:off x="11328400" y="6769100"/>
              <a:ext cx="8286750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50000"/>
                  <a:lumOff val="50000"/>
                  <a:alpha val="5999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49" name="Line 21"/>
            <p:cNvSpPr>
              <a:spLocks noChangeShapeType="1"/>
            </p:cNvSpPr>
            <p:nvPr/>
          </p:nvSpPr>
          <p:spPr bwMode="auto">
            <a:xfrm rot="10800000" flipH="1">
              <a:off x="11328400" y="6767513"/>
              <a:ext cx="4699000" cy="1588"/>
            </a:xfrm>
            <a:prstGeom prst="lin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64658"/>
                </a:gs>
              </a:gsLst>
              <a:lin ang="5400000" scaled="1"/>
            </a:gradFill>
            <a:ln w="38100" cap="flat">
              <a:solidFill>
                <a:srgbClr val="AFB6B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50" name="AutoShape 22"/>
            <p:cNvSpPr>
              <a:spLocks/>
            </p:cNvSpPr>
            <p:nvPr/>
          </p:nvSpPr>
          <p:spPr bwMode="auto">
            <a:xfrm>
              <a:off x="11341100" y="6705600"/>
              <a:ext cx="4826000" cy="114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51" name="Oval 23"/>
            <p:cNvSpPr>
              <a:spLocks/>
            </p:cNvSpPr>
            <p:nvPr/>
          </p:nvSpPr>
          <p:spPr bwMode="auto">
            <a:xfrm>
              <a:off x="16052800" y="6565900"/>
              <a:ext cx="419100" cy="419100"/>
            </a:xfrm>
            <a:prstGeom prst="ellipse">
              <a:avLst/>
            </a:prstGeom>
            <a:solidFill>
              <a:srgbClr val="F6741C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52" name="AutoShape 24"/>
            <p:cNvSpPr>
              <a:spLocks/>
            </p:cNvSpPr>
            <p:nvPr/>
          </p:nvSpPr>
          <p:spPr bwMode="auto">
            <a:xfrm>
              <a:off x="16163925" y="6677025"/>
              <a:ext cx="192088" cy="192088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accent4">
                <a:lumMod val="50000"/>
                <a:alpha val="7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53" name="Rectangle 25"/>
            <p:cNvSpPr>
              <a:spLocks/>
            </p:cNvSpPr>
            <p:nvPr/>
          </p:nvSpPr>
          <p:spPr bwMode="auto">
            <a:xfrm>
              <a:off x="19545300" y="6534150"/>
              <a:ext cx="8509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75</a:t>
              </a:r>
            </a:p>
          </p:txBody>
        </p:sp>
      </p:grpSp>
      <p:sp>
        <p:nvSpPr>
          <p:cNvPr id="22556" name="Rectangle 28"/>
          <p:cNvSpPr>
            <a:spLocks/>
          </p:cNvSpPr>
          <p:nvPr/>
        </p:nvSpPr>
        <p:spPr bwMode="auto">
          <a:xfrm>
            <a:off x="9410700" y="4927600"/>
            <a:ext cx="18161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CONCEPT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326813" y="4908550"/>
            <a:ext cx="9069387" cy="450850"/>
            <a:chOff x="11326813" y="4908550"/>
            <a:chExt cx="9069387" cy="450850"/>
          </a:xfrm>
        </p:grpSpPr>
        <p:sp>
          <p:nvSpPr>
            <p:cNvPr id="22555" name="Line 27"/>
            <p:cNvSpPr>
              <a:spLocks noChangeShapeType="1"/>
            </p:cNvSpPr>
            <p:nvPr/>
          </p:nvSpPr>
          <p:spPr bwMode="auto">
            <a:xfrm>
              <a:off x="11326813" y="5143500"/>
              <a:ext cx="8288338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50000"/>
                  <a:lumOff val="50000"/>
                  <a:alpha val="5999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57" name="Line 29"/>
            <p:cNvSpPr>
              <a:spLocks noChangeShapeType="1"/>
            </p:cNvSpPr>
            <p:nvPr/>
          </p:nvSpPr>
          <p:spPr bwMode="auto">
            <a:xfrm>
              <a:off x="11328400" y="5143500"/>
              <a:ext cx="5384800" cy="0"/>
            </a:xfrm>
            <a:prstGeom prst="lin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464658"/>
                </a:gs>
              </a:gsLst>
              <a:lin ang="5400000" scaled="1"/>
            </a:gradFill>
            <a:ln w="381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58" name="AutoShape 30"/>
            <p:cNvSpPr>
              <a:spLocks/>
            </p:cNvSpPr>
            <p:nvPr/>
          </p:nvSpPr>
          <p:spPr bwMode="auto">
            <a:xfrm>
              <a:off x="11341100" y="5092700"/>
              <a:ext cx="5473700" cy="114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59" name="Oval 31"/>
            <p:cNvSpPr>
              <a:spLocks/>
            </p:cNvSpPr>
            <p:nvPr/>
          </p:nvSpPr>
          <p:spPr bwMode="auto">
            <a:xfrm>
              <a:off x="16738600" y="4940300"/>
              <a:ext cx="419100" cy="419100"/>
            </a:xfrm>
            <a:prstGeom prst="ellipse">
              <a:avLst/>
            </a:prstGeom>
            <a:solidFill>
              <a:srgbClr val="F6741C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60" name="AutoShape 32"/>
            <p:cNvSpPr>
              <a:spLocks/>
            </p:cNvSpPr>
            <p:nvPr/>
          </p:nvSpPr>
          <p:spPr bwMode="auto">
            <a:xfrm>
              <a:off x="16849725" y="5051425"/>
              <a:ext cx="192088" cy="192088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accent4">
                <a:lumMod val="50000"/>
                <a:alpha val="7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561" name="Rectangle 33"/>
            <p:cNvSpPr>
              <a:spLocks/>
            </p:cNvSpPr>
            <p:nvPr/>
          </p:nvSpPr>
          <p:spPr bwMode="auto">
            <a:xfrm>
              <a:off x="19545300" y="4908550"/>
              <a:ext cx="8509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80</a:t>
              </a:r>
            </a:p>
          </p:txBody>
        </p:sp>
      </p:grpSp>
      <p:grpSp>
        <p:nvGrpSpPr>
          <p:cNvPr id="22565" name="Group 37"/>
          <p:cNvGrpSpPr>
            <a:grpSpLocks/>
          </p:cNvGrpSpPr>
          <p:nvPr/>
        </p:nvGrpSpPr>
        <p:grpSpPr bwMode="auto">
          <a:xfrm>
            <a:off x="9410700" y="7971257"/>
            <a:ext cx="10985500" cy="3894677"/>
            <a:chOff x="0" y="48"/>
            <a:chExt cx="6920" cy="1928"/>
          </a:xfrm>
        </p:grpSpPr>
        <p:sp>
          <p:nvSpPr>
            <p:cNvPr id="22563" name="Rectangle 35"/>
            <p:cNvSpPr>
              <a:spLocks/>
            </p:cNvSpPr>
            <p:nvPr/>
          </p:nvSpPr>
          <p:spPr bwMode="auto">
            <a:xfrm>
              <a:off x="0" y="416"/>
              <a:ext cx="6920" cy="1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Duis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mollis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,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est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non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commodo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luctus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, nisi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erat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porttitor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ligula,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eget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lacinia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odio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sem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nec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elit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. Integer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posuere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erat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a ante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venenatis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dapibus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posuere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velit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aliquet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. Maecenas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faucibus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mollis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interdum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.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Vivamus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sagittis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lacus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vel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augue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laoreet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rutrum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faucibus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dolor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auctor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. 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Praesent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commodo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cursus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magna,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vel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scelerisque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nisl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consectetur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et.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Vivamus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sagittis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lacus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vel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augue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laoreet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rutrum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faucibus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dolor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auctor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.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Curabitur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blandit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tempus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porttitor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.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Donec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sed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odio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dui. Integer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posuere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erat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a ante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venenatis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dapibus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posuere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velit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aliquet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.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Vivamus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sagittis</a:t>
              </a: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lacus </a:t>
              </a:r>
              <a:r>
                <a:rPr lang="en-US" sz="22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vel</a:t>
              </a:r>
              <a:endPara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endParaRPr>
            </a:p>
          </p:txBody>
        </p:sp>
        <p:sp>
          <p:nvSpPr>
            <p:cNvPr id="22564" name="Rectangle 36"/>
            <p:cNvSpPr>
              <a:spLocks/>
            </p:cNvSpPr>
            <p:nvPr/>
          </p:nvSpPr>
          <p:spPr bwMode="auto">
            <a:xfrm>
              <a:off x="0" y="48"/>
              <a:ext cx="4540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2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DNEC ULLAMCORPER NULLA NON METUS AUCTOR FRINGILLA. </a:t>
              </a:r>
            </a:p>
          </p:txBody>
        </p:sp>
      </p:grpSp>
      <p:sp>
        <p:nvSpPr>
          <p:cNvPr id="22566" name="Rectangle 38"/>
          <p:cNvSpPr>
            <a:spLocks/>
          </p:cNvSpPr>
          <p:nvPr/>
        </p:nvSpPr>
        <p:spPr bwMode="auto">
          <a:xfrm>
            <a:off x="958850" y="2968476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22567" name="Rectangle 39"/>
          <p:cNvSpPr>
            <a:spLocks/>
          </p:cNvSpPr>
          <p:nvPr/>
        </p:nvSpPr>
        <p:spPr bwMode="auto">
          <a:xfrm>
            <a:off x="958850" y="2007759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22569" name="Rectangle 41"/>
          <p:cNvSpPr>
            <a:spLocks/>
          </p:cNvSpPr>
          <p:nvPr/>
        </p:nvSpPr>
        <p:spPr bwMode="auto">
          <a:xfrm>
            <a:off x="9448800" y="3950596"/>
            <a:ext cx="5950540" cy="3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Donec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ullamcorper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nulla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non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metus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auctor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fringilla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. 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3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0" grpId="0"/>
      <p:bldP spid="22548" grpId="0"/>
      <p:bldP spid="22556" grpId="0"/>
      <p:bldP spid="225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630400" y="4121150"/>
            <a:ext cx="9059863" cy="3562350"/>
            <a:chOff x="14630400" y="4121150"/>
            <a:chExt cx="9059863" cy="3562350"/>
          </a:xfrm>
        </p:grpSpPr>
        <p:sp>
          <p:nvSpPr>
            <p:cNvPr id="23730" name="Rectangle 178"/>
            <p:cNvSpPr>
              <a:spLocks/>
            </p:cNvSpPr>
            <p:nvPr/>
          </p:nvSpPr>
          <p:spPr bwMode="auto">
            <a:xfrm>
              <a:off x="14630400" y="4121150"/>
              <a:ext cx="9059863" cy="298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sz="5000" dirty="0">
                  <a:latin typeface="Calibri" charset="0"/>
                  <a:ea typeface="Calibri" charset="0"/>
                  <a:cs typeface="Calibri" charset="0"/>
                  <a:sym typeface="Helvetica Neue UltraLight" charset="0"/>
                </a:rPr>
                <a:t>GROWTH IS </a:t>
              </a:r>
              <a:r>
                <a:rPr lang="en-US" sz="5000" b="1" dirty="0">
                  <a:latin typeface="Calibri" charset="0"/>
                  <a:ea typeface="Calibri" charset="0"/>
                  <a:cs typeface="Calibri" charset="0"/>
                  <a:sym typeface="Helvetica Neue UltraLight" charset="0"/>
                </a:rPr>
                <a:t>NEVER BY MERE CHANCE</a:t>
              </a:r>
              <a:r>
                <a:rPr lang="en-US" sz="5000" dirty="0">
                  <a:latin typeface="Calibri" charset="0"/>
                  <a:ea typeface="Calibri" charset="0"/>
                  <a:cs typeface="Calibri" charset="0"/>
                  <a:sym typeface="Helvetica Neue UltraLight" charset="0"/>
                </a:rPr>
                <a:t>; IT IS THE RESULT OF FORCES </a:t>
              </a:r>
              <a:r>
                <a:rPr lang="en-US" sz="5000" dirty="0">
                  <a:latin typeface="Calibri" charset="0"/>
                  <a:ea typeface="Calibri" charset="0"/>
                  <a:cs typeface="Calibri" charset="0"/>
                  <a:sym typeface="Helvetica Neue" charset="0"/>
                </a:rPr>
                <a:t>WORKING TOGETHER</a:t>
              </a:r>
            </a:p>
          </p:txBody>
        </p:sp>
        <p:sp>
          <p:nvSpPr>
            <p:cNvPr id="23731" name="Line 179"/>
            <p:cNvSpPr>
              <a:spLocks noChangeShapeType="1"/>
            </p:cNvSpPr>
            <p:nvPr/>
          </p:nvSpPr>
          <p:spPr bwMode="auto">
            <a:xfrm>
              <a:off x="14732000" y="7683500"/>
              <a:ext cx="8331200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50000"/>
                  <a:lumOff val="50000"/>
                  <a:alpha val="2999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23732" name="Oval 180"/>
          <p:cNvSpPr>
            <a:spLocks/>
          </p:cNvSpPr>
          <p:nvPr/>
        </p:nvSpPr>
        <p:spPr bwMode="auto">
          <a:xfrm>
            <a:off x="14744700" y="8343900"/>
            <a:ext cx="419100" cy="419100"/>
          </a:xfrm>
          <a:prstGeom prst="ellipse">
            <a:avLst/>
          </a:prstGeom>
          <a:solidFill>
            <a:srgbClr val="992A8C"/>
          </a:solidFill>
          <a:ln w="1905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733" name="AutoShape 181"/>
          <p:cNvSpPr>
            <a:spLocks/>
          </p:cNvSpPr>
          <p:nvPr/>
        </p:nvSpPr>
        <p:spPr bwMode="auto">
          <a:xfrm>
            <a:off x="14855825" y="8455025"/>
            <a:ext cx="192088" cy="192088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chemeClr val="tx2">
              <a:alpha val="2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734" name="Rectangle 182"/>
          <p:cNvSpPr>
            <a:spLocks/>
          </p:cNvSpPr>
          <p:nvPr/>
        </p:nvSpPr>
        <p:spPr bwMode="auto">
          <a:xfrm>
            <a:off x="15430500" y="8267700"/>
            <a:ext cx="7594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Current Business Area</a:t>
            </a:r>
          </a:p>
          <a:p>
            <a:pPr>
              <a:lnSpc>
                <a:spcPct val="120000"/>
              </a:lnSpc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dol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eu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leo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quam.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ornare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Pellentesque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</a:p>
        </p:txBody>
      </p:sp>
      <p:sp>
        <p:nvSpPr>
          <p:cNvPr id="23736" name="Oval 184"/>
          <p:cNvSpPr>
            <a:spLocks/>
          </p:cNvSpPr>
          <p:nvPr/>
        </p:nvSpPr>
        <p:spPr bwMode="auto">
          <a:xfrm>
            <a:off x="14744700" y="9423400"/>
            <a:ext cx="419100" cy="419100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737" name="AutoShape 185"/>
          <p:cNvSpPr>
            <a:spLocks/>
          </p:cNvSpPr>
          <p:nvPr/>
        </p:nvSpPr>
        <p:spPr bwMode="auto">
          <a:xfrm>
            <a:off x="14857413" y="9536113"/>
            <a:ext cx="192088" cy="192088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chemeClr val="tx2">
              <a:alpha val="2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738" name="Rectangle 186"/>
          <p:cNvSpPr>
            <a:spLocks/>
          </p:cNvSpPr>
          <p:nvPr/>
        </p:nvSpPr>
        <p:spPr bwMode="auto">
          <a:xfrm>
            <a:off x="15430500" y="9347200"/>
            <a:ext cx="7594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Expanded Current Area</a:t>
            </a:r>
          </a:p>
          <a:p>
            <a:pPr>
              <a:lnSpc>
                <a:spcPct val="120000"/>
              </a:lnSpc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dol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eu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leo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quam.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ornare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Pellentesque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</a:p>
        </p:txBody>
      </p:sp>
      <p:sp>
        <p:nvSpPr>
          <p:cNvPr id="23740" name="Oval 188"/>
          <p:cNvSpPr>
            <a:spLocks/>
          </p:cNvSpPr>
          <p:nvPr/>
        </p:nvSpPr>
        <p:spPr bwMode="auto">
          <a:xfrm>
            <a:off x="14744700" y="10452100"/>
            <a:ext cx="419100" cy="419100"/>
          </a:xfrm>
          <a:prstGeom prst="ellipse">
            <a:avLst/>
          </a:prstGeom>
          <a:solidFill>
            <a:srgbClr val="F6741C"/>
          </a:solidFill>
          <a:ln w="1905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741" name="AutoShape 189"/>
          <p:cNvSpPr>
            <a:spLocks/>
          </p:cNvSpPr>
          <p:nvPr/>
        </p:nvSpPr>
        <p:spPr bwMode="auto">
          <a:xfrm>
            <a:off x="14857413" y="10564813"/>
            <a:ext cx="192088" cy="192088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chemeClr val="tx2">
              <a:alpha val="2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742" name="Rectangle 190"/>
          <p:cNvSpPr>
            <a:spLocks/>
          </p:cNvSpPr>
          <p:nvPr/>
        </p:nvSpPr>
        <p:spPr bwMode="auto">
          <a:xfrm>
            <a:off x="15430500" y="10375900"/>
            <a:ext cx="7594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Growth Area</a:t>
            </a:r>
          </a:p>
          <a:p>
            <a:pPr>
              <a:lnSpc>
                <a:spcPct val="120000"/>
              </a:lnSpc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dol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eu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leo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quam.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ornare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Pellentesque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</a:p>
        </p:txBody>
      </p:sp>
      <p:sp>
        <p:nvSpPr>
          <p:cNvPr id="23744" name="Rectangle 192"/>
          <p:cNvSpPr>
            <a:spLocks/>
          </p:cNvSpPr>
          <p:nvPr/>
        </p:nvSpPr>
        <p:spPr bwMode="auto">
          <a:xfrm>
            <a:off x="966101" y="3013209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23745" name="Rectangle 193"/>
          <p:cNvSpPr>
            <a:spLocks/>
          </p:cNvSpPr>
          <p:nvPr/>
        </p:nvSpPr>
        <p:spPr bwMode="auto">
          <a:xfrm>
            <a:off x="958850" y="2089879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3283" name="Rectangle 3282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3286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87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81836" y="4428982"/>
            <a:ext cx="11163300" cy="7059650"/>
            <a:chOff x="2581836" y="4737875"/>
            <a:chExt cx="11163300" cy="70596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5447" y="5519893"/>
              <a:ext cx="10086671" cy="5426163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2581836" y="4737875"/>
              <a:ext cx="11163300" cy="7059650"/>
              <a:chOff x="2581836" y="4737875"/>
              <a:chExt cx="11163300" cy="7059650"/>
            </a:xfrm>
          </p:grpSpPr>
          <p:sp>
            <p:nvSpPr>
              <p:cNvPr id="491" name="Oval 490"/>
              <p:cNvSpPr/>
              <p:nvPr/>
            </p:nvSpPr>
            <p:spPr>
              <a:xfrm>
                <a:off x="5690816" y="1077405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26" name="Oval 425"/>
              <p:cNvSpPr/>
              <p:nvPr/>
            </p:nvSpPr>
            <p:spPr>
              <a:xfrm>
                <a:off x="2586314" y="924158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27" name="Oval 426"/>
              <p:cNvSpPr/>
              <p:nvPr/>
            </p:nvSpPr>
            <p:spPr>
              <a:xfrm>
                <a:off x="2586314" y="1000782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29" name="Oval 428"/>
              <p:cNvSpPr/>
              <p:nvPr/>
            </p:nvSpPr>
            <p:spPr>
              <a:xfrm>
                <a:off x="2590794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30" name="Oval 429"/>
              <p:cNvSpPr/>
              <p:nvPr/>
            </p:nvSpPr>
            <p:spPr>
              <a:xfrm>
                <a:off x="2586314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38" name="Oval 437"/>
              <p:cNvSpPr/>
              <p:nvPr/>
            </p:nvSpPr>
            <p:spPr>
              <a:xfrm>
                <a:off x="2586314" y="541041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39" name="Oval 438"/>
              <p:cNvSpPr/>
              <p:nvPr/>
            </p:nvSpPr>
            <p:spPr>
              <a:xfrm>
                <a:off x="2590794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0" name="Oval 439"/>
              <p:cNvSpPr/>
              <p:nvPr/>
            </p:nvSpPr>
            <p:spPr>
              <a:xfrm>
                <a:off x="2581836" y="694288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1" name="Oval 440"/>
              <p:cNvSpPr/>
              <p:nvPr/>
            </p:nvSpPr>
            <p:spPr>
              <a:xfrm>
                <a:off x="2586314" y="770911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2" name="Oval 441"/>
              <p:cNvSpPr/>
              <p:nvPr/>
            </p:nvSpPr>
            <p:spPr>
              <a:xfrm>
                <a:off x="2581836" y="847535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3" name="Oval 442"/>
              <p:cNvSpPr/>
              <p:nvPr/>
            </p:nvSpPr>
            <p:spPr>
              <a:xfrm>
                <a:off x="3369158" y="924158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4" name="Oval 443"/>
              <p:cNvSpPr/>
              <p:nvPr/>
            </p:nvSpPr>
            <p:spPr>
              <a:xfrm>
                <a:off x="4143044" y="924158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5" name="Oval 444"/>
              <p:cNvSpPr/>
              <p:nvPr/>
            </p:nvSpPr>
            <p:spPr>
              <a:xfrm>
                <a:off x="3369158" y="1000782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6" name="Oval 445"/>
              <p:cNvSpPr/>
              <p:nvPr/>
            </p:nvSpPr>
            <p:spPr>
              <a:xfrm>
                <a:off x="4143044" y="1000782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7" name="Oval 446"/>
              <p:cNvSpPr/>
              <p:nvPr/>
            </p:nvSpPr>
            <p:spPr>
              <a:xfrm>
                <a:off x="3373637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8" name="Oval 447"/>
              <p:cNvSpPr/>
              <p:nvPr/>
            </p:nvSpPr>
            <p:spPr>
              <a:xfrm>
                <a:off x="4143044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9" name="Oval 448"/>
              <p:cNvSpPr/>
              <p:nvPr/>
            </p:nvSpPr>
            <p:spPr>
              <a:xfrm>
                <a:off x="3373637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50" name="Oval 449"/>
              <p:cNvSpPr/>
              <p:nvPr/>
            </p:nvSpPr>
            <p:spPr>
              <a:xfrm>
                <a:off x="4147523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59" name="Oval 458"/>
              <p:cNvSpPr/>
              <p:nvPr/>
            </p:nvSpPr>
            <p:spPr>
              <a:xfrm>
                <a:off x="3369158" y="541041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60" name="Oval 459"/>
              <p:cNvSpPr/>
              <p:nvPr/>
            </p:nvSpPr>
            <p:spPr>
              <a:xfrm>
                <a:off x="4147523" y="541041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61" name="Oval 460"/>
              <p:cNvSpPr/>
              <p:nvPr/>
            </p:nvSpPr>
            <p:spPr>
              <a:xfrm>
                <a:off x="3373637" y="6176646"/>
                <a:ext cx="257235" cy="25723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62" name="Oval 461"/>
              <p:cNvSpPr/>
              <p:nvPr/>
            </p:nvSpPr>
            <p:spPr>
              <a:xfrm>
                <a:off x="4147523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>
              <a:xfrm>
                <a:off x="3364679" y="694288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64" name="Oval 463"/>
              <p:cNvSpPr/>
              <p:nvPr/>
            </p:nvSpPr>
            <p:spPr>
              <a:xfrm>
                <a:off x="4138565" y="6942880"/>
                <a:ext cx="257235" cy="25723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65" name="Oval 464"/>
              <p:cNvSpPr/>
              <p:nvPr/>
            </p:nvSpPr>
            <p:spPr>
              <a:xfrm>
                <a:off x="3369158" y="770911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66" name="Oval 465"/>
              <p:cNvSpPr/>
              <p:nvPr/>
            </p:nvSpPr>
            <p:spPr>
              <a:xfrm>
                <a:off x="4143044" y="7709115"/>
                <a:ext cx="257235" cy="25723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67" name="Oval 466"/>
              <p:cNvSpPr/>
              <p:nvPr/>
            </p:nvSpPr>
            <p:spPr>
              <a:xfrm>
                <a:off x="3364679" y="847535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68" name="Oval 467"/>
              <p:cNvSpPr/>
              <p:nvPr/>
            </p:nvSpPr>
            <p:spPr>
              <a:xfrm>
                <a:off x="4143044" y="847535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69" name="Oval 468"/>
              <p:cNvSpPr/>
              <p:nvPr/>
            </p:nvSpPr>
            <p:spPr>
              <a:xfrm>
                <a:off x="4925888" y="924158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70" name="Oval 469"/>
              <p:cNvSpPr/>
              <p:nvPr/>
            </p:nvSpPr>
            <p:spPr>
              <a:xfrm>
                <a:off x="4925888" y="1000782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71" name="Oval 470"/>
              <p:cNvSpPr/>
              <p:nvPr/>
            </p:nvSpPr>
            <p:spPr>
              <a:xfrm>
                <a:off x="4156481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72" name="Oval 471"/>
              <p:cNvSpPr/>
              <p:nvPr/>
            </p:nvSpPr>
            <p:spPr>
              <a:xfrm>
                <a:off x="4930366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73" name="Oval 472"/>
              <p:cNvSpPr/>
              <p:nvPr/>
            </p:nvSpPr>
            <p:spPr>
              <a:xfrm>
                <a:off x="4925888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1" name="Oval 480"/>
              <p:cNvSpPr/>
              <p:nvPr/>
            </p:nvSpPr>
            <p:spPr>
              <a:xfrm>
                <a:off x="4925888" y="541041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2" name="Oval 481"/>
              <p:cNvSpPr/>
              <p:nvPr/>
            </p:nvSpPr>
            <p:spPr>
              <a:xfrm>
                <a:off x="4930366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3" name="Oval 482"/>
              <p:cNvSpPr/>
              <p:nvPr/>
            </p:nvSpPr>
            <p:spPr>
              <a:xfrm>
                <a:off x="4921409" y="6942880"/>
                <a:ext cx="257235" cy="25723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4" name="Oval 483"/>
              <p:cNvSpPr/>
              <p:nvPr/>
            </p:nvSpPr>
            <p:spPr>
              <a:xfrm>
                <a:off x="4925888" y="770911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5" name="Oval 484"/>
              <p:cNvSpPr/>
              <p:nvPr/>
            </p:nvSpPr>
            <p:spPr>
              <a:xfrm>
                <a:off x="4147523" y="847535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6" name="Oval 485"/>
              <p:cNvSpPr/>
              <p:nvPr/>
            </p:nvSpPr>
            <p:spPr>
              <a:xfrm>
                <a:off x="4921409" y="847535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7" name="Oval 486"/>
              <p:cNvSpPr/>
              <p:nvPr/>
            </p:nvSpPr>
            <p:spPr>
              <a:xfrm>
                <a:off x="5686336" y="924158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8" name="Oval 487"/>
              <p:cNvSpPr/>
              <p:nvPr/>
            </p:nvSpPr>
            <p:spPr>
              <a:xfrm>
                <a:off x="6460223" y="924158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9" name="Oval 488"/>
              <p:cNvSpPr/>
              <p:nvPr/>
            </p:nvSpPr>
            <p:spPr>
              <a:xfrm>
                <a:off x="5686336" y="1000782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6460223" y="1000782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2" name="Oval 491"/>
              <p:cNvSpPr/>
              <p:nvPr/>
            </p:nvSpPr>
            <p:spPr>
              <a:xfrm>
                <a:off x="5686336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3" name="Oval 492"/>
              <p:cNvSpPr/>
              <p:nvPr/>
            </p:nvSpPr>
            <p:spPr>
              <a:xfrm>
                <a:off x="6460223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4" name="Oval 493"/>
              <p:cNvSpPr/>
              <p:nvPr/>
            </p:nvSpPr>
            <p:spPr>
              <a:xfrm>
                <a:off x="5690816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2" name="Oval 501"/>
              <p:cNvSpPr/>
              <p:nvPr/>
            </p:nvSpPr>
            <p:spPr>
              <a:xfrm>
                <a:off x="5686336" y="541041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3" name="Oval 502"/>
              <p:cNvSpPr/>
              <p:nvPr/>
            </p:nvSpPr>
            <p:spPr>
              <a:xfrm>
                <a:off x="6460223" y="541041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4" name="Oval 503"/>
              <p:cNvSpPr/>
              <p:nvPr/>
            </p:nvSpPr>
            <p:spPr>
              <a:xfrm>
                <a:off x="6464702" y="541041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5" name="Oval 504"/>
              <p:cNvSpPr/>
              <p:nvPr/>
            </p:nvSpPr>
            <p:spPr>
              <a:xfrm>
                <a:off x="5690816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6" name="Oval 505"/>
              <p:cNvSpPr/>
              <p:nvPr/>
            </p:nvSpPr>
            <p:spPr>
              <a:xfrm>
                <a:off x="6464702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7" name="Oval 506"/>
              <p:cNvSpPr/>
              <p:nvPr/>
            </p:nvSpPr>
            <p:spPr>
              <a:xfrm>
                <a:off x="5681858" y="694288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8" name="Oval 507"/>
              <p:cNvSpPr/>
              <p:nvPr/>
            </p:nvSpPr>
            <p:spPr>
              <a:xfrm>
                <a:off x="6455744" y="694288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9" name="Oval 508"/>
              <p:cNvSpPr/>
              <p:nvPr/>
            </p:nvSpPr>
            <p:spPr>
              <a:xfrm>
                <a:off x="5686336" y="770911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10" name="Oval 509"/>
              <p:cNvSpPr/>
              <p:nvPr/>
            </p:nvSpPr>
            <p:spPr>
              <a:xfrm>
                <a:off x="6460223" y="770911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11" name="Oval 510"/>
              <p:cNvSpPr/>
              <p:nvPr/>
            </p:nvSpPr>
            <p:spPr>
              <a:xfrm>
                <a:off x="5681858" y="847535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12" name="Oval 511"/>
              <p:cNvSpPr/>
              <p:nvPr/>
            </p:nvSpPr>
            <p:spPr>
              <a:xfrm>
                <a:off x="6460223" y="847535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13" name="Oval 512"/>
              <p:cNvSpPr/>
              <p:nvPr/>
            </p:nvSpPr>
            <p:spPr>
              <a:xfrm>
                <a:off x="7243067" y="924158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14" name="Oval 513"/>
              <p:cNvSpPr/>
              <p:nvPr/>
            </p:nvSpPr>
            <p:spPr>
              <a:xfrm>
                <a:off x="7243067" y="1000782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15" name="Oval 514"/>
              <p:cNvSpPr/>
              <p:nvPr/>
            </p:nvSpPr>
            <p:spPr>
              <a:xfrm>
                <a:off x="6473659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16" name="Oval 515"/>
              <p:cNvSpPr/>
              <p:nvPr/>
            </p:nvSpPr>
            <p:spPr>
              <a:xfrm>
                <a:off x="7247545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7243067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26" name="Oval 525"/>
              <p:cNvSpPr/>
              <p:nvPr/>
            </p:nvSpPr>
            <p:spPr>
              <a:xfrm>
                <a:off x="7243067" y="541041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27" name="Oval 526"/>
              <p:cNvSpPr/>
              <p:nvPr/>
            </p:nvSpPr>
            <p:spPr>
              <a:xfrm>
                <a:off x="7247545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28" name="Oval 527"/>
              <p:cNvSpPr/>
              <p:nvPr/>
            </p:nvSpPr>
            <p:spPr>
              <a:xfrm>
                <a:off x="7238587" y="6942880"/>
                <a:ext cx="257235" cy="25723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29" name="Oval 528"/>
              <p:cNvSpPr/>
              <p:nvPr/>
            </p:nvSpPr>
            <p:spPr>
              <a:xfrm>
                <a:off x="7243067" y="7709115"/>
                <a:ext cx="257235" cy="25723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30" name="Oval 529"/>
              <p:cNvSpPr/>
              <p:nvPr/>
            </p:nvSpPr>
            <p:spPr>
              <a:xfrm>
                <a:off x="7238587" y="847535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31" name="Oval 530"/>
              <p:cNvSpPr/>
              <p:nvPr/>
            </p:nvSpPr>
            <p:spPr>
              <a:xfrm>
                <a:off x="8025910" y="924158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32" name="Oval 531"/>
              <p:cNvSpPr/>
              <p:nvPr/>
            </p:nvSpPr>
            <p:spPr>
              <a:xfrm>
                <a:off x="8799796" y="924158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33" name="Oval 532"/>
              <p:cNvSpPr/>
              <p:nvPr/>
            </p:nvSpPr>
            <p:spPr>
              <a:xfrm>
                <a:off x="8025910" y="1000782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34" name="Oval 533"/>
              <p:cNvSpPr/>
              <p:nvPr/>
            </p:nvSpPr>
            <p:spPr>
              <a:xfrm>
                <a:off x="8799796" y="1000782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8030389" y="1077405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8799796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030389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8025910" y="541041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8799796" y="541041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8804275" y="541041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030389" y="6176646"/>
                <a:ext cx="257235" cy="25723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8804275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8021432" y="6942880"/>
                <a:ext cx="257235" cy="25723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8795317" y="694288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8025910" y="770911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8799796" y="770911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8025910" y="847535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9582640" y="924158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8" name="Oval 557"/>
              <p:cNvSpPr/>
              <p:nvPr/>
            </p:nvSpPr>
            <p:spPr>
              <a:xfrm>
                <a:off x="9582640" y="1000782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9" name="Oval 558"/>
              <p:cNvSpPr/>
              <p:nvPr/>
            </p:nvSpPr>
            <p:spPr>
              <a:xfrm>
                <a:off x="8813233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60" name="Oval 559"/>
              <p:cNvSpPr/>
              <p:nvPr/>
            </p:nvSpPr>
            <p:spPr>
              <a:xfrm>
                <a:off x="9587119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61" name="Oval 560"/>
              <p:cNvSpPr/>
              <p:nvPr/>
            </p:nvSpPr>
            <p:spPr>
              <a:xfrm>
                <a:off x="9582640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69" name="Oval 568"/>
              <p:cNvSpPr/>
              <p:nvPr/>
            </p:nvSpPr>
            <p:spPr>
              <a:xfrm>
                <a:off x="9587119" y="541041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70" name="Oval 569"/>
              <p:cNvSpPr/>
              <p:nvPr/>
            </p:nvSpPr>
            <p:spPr>
              <a:xfrm>
                <a:off x="9587119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71" name="Oval 570"/>
              <p:cNvSpPr/>
              <p:nvPr/>
            </p:nvSpPr>
            <p:spPr>
              <a:xfrm>
                <a:off x="9578161" y="694288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72" name="Oval 571"/>
              <p:cNvSpPr/>
              <p:nvPr/>
            </p:nvSpPr>
            <p:spPr>
              <a:xfrm>
                <a:off x="9582640" y="770911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73" name="Oval 572"/>
              <p:cNvSpPr/>
              <p:nvPr/>
            </p:nvSpPr>
            <p:spPr>
              <a:xfrm>
                <a:off x="8804275" y="847535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74" name="Oval 573"/>
              <p:cNvSpPr/>
              <p:nvPr/>
            </p:nvSpPr>
            <p:spPr>
              <a:xfrm>
                <a:off x="9582640" y="847535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75" name="Oval 574"/>
              <p:cNvSpPr/>
              <p:nvPr/>
            </p:nvSpPr>
            <p:spPr>
              <a:xfrm>
                <a:off x="10352046" y="924158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76" name="Oval 575"/>
              <p:cNvSpPr/>
              <p:nvPr/>
            </p:nvSpPr>
            <p:spPr>
              <a:xfrm>
                <a:off x="11125933" y="924158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77" name="Oval 576"/>
              <p:cNvSpPr/>
              <p:nvPr/>
            </p:nvSpPr>
            <p:spPr>
              <a:xfrm>
                <a:off x="10352046" y="1000782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78" name="Oval 577"/>
              <p:cNvSpPr/>
              <p:nvPr/>
            </p:nvSpPr>
            <p:spPr>
              <a:xfrm>
                <a:off x="11125933" y="1000782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79" name="Oval 578"/>
              <p:cNvSpPr/>
              <p:nvPr/>
            </p:nvSpPr>
            <p:spPr>
              <a:xfrm>
                <a:off x="10356526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80" name="Oval 579"/>
              <p:cNvSpPr/>
              <p:nvPr/>
            </p:nvSpPr>
            <p:spPr>
              <a:xfrm>
                <a:off x="10352046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81" name="Oval 580"/>
              <p:cNvSpPr/>
              <p:nvPr/>
            </p:nvSpPr>
            <p:spPr>
              <a:xfrm>
                <a:off x="11130411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0" name="Oval 589"/>
              <p:cNvSpPr/>
              <p:nvPr/>
            </p:nvSpPr>
            <p:spPr>
              <a:xfrm>
                <a:off x="10352046" y="541041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1" name="Oval 590"/>
              <p:cNvSpPr/>
              <p:nvPr/>
            </p:nvSpPr>
            <p:spPr>
              <a:xfrm>
                <a:off x="11130411" y="541041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2" name="Oval 591"/>
              <p:cNvSpPr/>
              <p:nvPr/>
            </p:nvSpPr>
            <p:spPr>
              <a:xfrm>
                <a:off x="10356526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3" name="Oval 592"/>
              <p:cNvSpPr/>
              <p:nvPr/>
            </p:nvSpPr>
            <p:spPr>
              <a:xfrm>
                <a:off x="11130411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4" name="Oval 593"/>
              <p:cNvSpPr/>
              <p:nvPr/>
            </p:nvSpPr>
            <p:spPr>
              <a:xfrm>
                <a:off x="10347568" y="694288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5" name="Oval 594"/>
              <p:cNvSpPr/>
              <p:nvPr/>
            </p:nvSpPr>
            <p:spPr>
              <a:xfrm>
                <a:off x="11121454" y="694288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6" name="Oval 595"/>
              <p:cNvSpPr/>
              <p:nvPr/>
            </p:nvSpPr>
            <p:spPr>
              <a:xfrm>
                <a:off x="10352046" y="770911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7" name="Oval 596"/>
              <p:cNvSpPr/>
              <p:nvPr/>
            </p:nvSpPr>
            <p:spPr>
              <a:xfrm>
                <a:off x="11125933" y="7709115"/>
                <a:ext cx="257235" cy="25723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8" name="Oval 597"/>
              <p:cNvSpPr/>
              <p:nvPr/>
            </p:nvSpPr>
            <p:spPr>
              <a:xfrm>
                <a:off x="11121454" y="847535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9" name="Oval 598"/>
              <p:cNvSpPr/>
              <p:nvPr/>
            </p:nvSpPr>
            <p:spPr>
              <a:xfrm>
                <a:off x="10352046" y="847535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00" name="Oval 599"/>
              <p:cNvSpPr/>
              <p:nvPr/>
            </p:nvSpPr>
            <p:spPr>
              <a:xfrm>
                <a:off x="11908776" y="924158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01" name="Oval 600"/>
              <p:cNvSpPr/>
              <p:nvPr/>
            </p:nvSpPr>
            <p:spPr>
              <a:xfrm>
                <a:off x="11908776" y="1000782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02" name="Oval 601"/>
              <p:cNvSpPr/>
              <p:nvPr/>
            </p:nvSpPr>
            <p:spPr>
              <a:xfrm>
                <a:off x="11139369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03" name="Oval 602"/>
              <p:cNvSpPr/>
              <p:nvPr/>
            </p:nvSpPr>
            <p:spPr>
              <a:xfrm>
                <a:off x="11913255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04" name="Oval 603"/>
              <p:cNvSpPr/>
              <p:nvPr/>
            </p:nvSpPr>
            <p:spPr>
              <a:xfrm>
                <a:off x="11908776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12" name="Oval 611"/>
              <p:cNvSpPr/>
              <p:nvPr/>
            </p:nvSpPr>
            <p:spPr>
              <a:xfrm>
                <a:off x="11134891" y="541041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13" name="Oval 612"/>
              <p:cNvSpPr/>
              <p:nvPr/>
            </p:nvSpPr>
            <p:spPr>
              <a:xfrm>
                <a:off x="11908776" y="541041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14" name="Oval 613"/>
              <p:cNvSpPr/>
              <p:nvPr/>
            </p:nvSpPr>
            <p:spPr>
              <a:xfrm>
                <a:off x="11913255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15" name="Oval 614"/>
              <p:cNvSpPr/>
              <p:nvPr/>
            </p:nvSpPr>
            <p:spPr>
              <a:xfrm>
                <a:off x="11904297" y="694288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16" name="Oval 615"/>
              <p:cNvSpPr/>
              <p:nvPr/>
            </p:nvSpPr>
            <p:spPr>
              <a:xfrm>
                <a:off x="11908776" y="770911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11904297" y="8475351"/>
                <a:ext cx="257235" cy="25723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12691620" y="924158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13465506" y="924158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20" name="Oval 619"/>
              <p:cNvSpPr/>
              <p:nvPr/>
            </p:nvSpPr>
            <p:spPr>
              <a:xfrm>
                <a:off x="12691620" y="1000782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21" name="Oval 620"/>
              <p:cNvSpPr/>
              <p:nvPr/>
            </p:nvSpPr>
            <p:spPr>
              <a:xfrm>
                <a:off x="13465506" y="1000782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22" name="Oval 621"/>
              <p:cNvSpPr/>
              <p:nvPr/>
            </p:nvSpPr>
            <p:spPr>
              <a:xfrm>
                <a:off x="12696099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23" name="Oval 622"/>
              <p:cNvSpPr/>
              <p:nvPr/>
            </p:nvSpPr>
            <p:spPr>
              <a:xfrm>
                <a:off x="12691620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24" name="Oval 623"/>
              <p:cNvSpPr/>
              <p:nvPr/>
            </p:nvSpPr>
            <p:spPr>
              <a:xfrm>
                <a:off x="13465506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25" name="Oval 624"/>
              <p:cNvSpPr/>
              <p:nvPr/>
            </p:nvSpPr>
            <p:spPr>
              <a:xfrm>
                <a:off x="12696099" y="1154029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34" name="Oval 633"/>
              <p:cNvSpPr/>
              <p:nvPr/>
            </p:nvSpPr>
            <p:spPr>
              <a:xfrm>
                <a:off x="12691620" y="541041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35" name="Oval 634"/>
              <p:cNvSpPr/>
              <p:nvPr/>
            </p:nvSpPr>
            <p:spPr>
              <a:xfrm>
                <a:off x="13469985" y="541041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36" name="Oval 635"/>
              <p:cNvSpPr/>
              <p:nvPr/>
            </p:nvSpPr>
            <p:spPr>
              <a:xfrm>
                <a:off x="12696099" y="6176646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37" name="Oval 636"/>
              <p:cNvSpPr/>
              <p:nvPr/>
            </p:nvSpPr>
            <p:spPr>
              <a:xfrm>
                <a:off x="13469985" y="6176646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38" name="Oval 637"/>
              <p:cNvSpPr/>
              <p:nvPr/>
            </p:nvSpPr>
            <p:spPr>
              <a:xfrm>
                <a:off x="12687141" y="6942880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>
              <a:xfrm>
                <a:off x="13461027" y="6942880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40" name="Oval 639"/>
              <p:cNvSpPr/>
              <p:nvPr/>
            </p:nvSpPr>
            <p:spPr>
              <a:xfrm>
                <a:off x="12691620" y="7709115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41" name="Oval 640"/>
              <p:cNvSpPr/>
              <p:nvPr/>
            </p:nvSpPr>
            <p:spPr>
              <a:xfrm>
                <a:off x="13465506" y="770911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42" name="Oval 641"/>
              <p:cNvSpPr/>
              <p:nvPr/>
            </p:nvSpPr>
            <p:spPr>
              <a:xfrm>
                <a:off x="12691620" y="8475351"/>
                <a:ext cx="257235" cy="25723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43" name="Oval 642"/>
              <p:cNvSpPr/>
              <p:nvPr/>
            </p:nvSpPr>
            <p:spPr>
              <a:xfrm>
                <a:off x="13465506" y="8475351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46" name="Oval 645"/>
              <p:cNvSpPr/>
              <p:nvPr/>
            </p:nvSpPr>
            <p:spPr>
              <a:xfrm>
                <a:off x="13478943" y="1077405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83" name="Oval 782"/>
              <p:cNvSpPr/>
              <p:nvPr/>
            </p:nvSpPr>
            <p:spPr>
              <a:xfrm>
                <a:off x="2599752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87" name="Oval 786"/>
              <p:cNvSpPr/>
              <p:nvPr/>
            </p:nvSpPr>
            <p:spPr>
              <a:xfrm>
                <a:off x="3382595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89" name="Oval 788"/>
              <p:cNvSpPr/>
              <p:nvPr/>
            </p:nvSpPr>
            <p:spPr>
              <a:xfrm>
                <a:off x="4165439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90" name="Oval 789"/>
              <p:cNvSpPr/>
              <p:nvPr/>
            </p:nvSpPr>
            <p:spPr>
              <a:xfrm>
                <a:off x="4939324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94" name="Oval 793"/>
              <p:cNvSpPr/>
              <p:nvPr/>
            </p:nvSpPr>
            <p:spPr>
              <a:xfrm>
                <a:off x="5699774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96" name="Oval 795"/>
              <p:cNvSpPr/>
              <p:nvPr/>
            </p:nvSpPr>
            <p:spPr>
              <a:xfrm>
                <a:off x="6482617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97" name="Oval 796"/>
              <p:cNvSpPr/>
              <p:nvPr/>
            </p:nvSpPr>
            <p:spPr>
              <a:xfrm>
                <a:off x="7256503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00" name="Oval 799"/>
              <p:cNvSpPr/>
              <p:nvPr/>
            </p:nvSpPr>
            <p:spPr>
              <a:xfrm>
                <a:off x="8039347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02" name="Oval 801"/>
              <p:cNvSpPr/>
              <p:nvPr/>
            </p:nvSpPr>
            <p:spPr>
              <a:xfrm>
                <a:off x="8822191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03" name="Oval 802"/>
              <p:cNvSpPr/>
              <p:nvPr/>
            </p:nvSpPr>
            <p:spPr>
              <a:xfrm>
                <a:off x="9596076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06" name="Oval 805"/>
              <p:cNvSpPr/>
              <p:nvPr/>
            </p:nvSpPr>
            <p:spPr>
              <a:xfrm>
                <a:off x="10365484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08" name="Oval 807"/>
              <p:cNvSpPr/>
              <p:nvPr/>
            </p:nvSpPr>
            <p:spPr>
              <a:xfrm>
                <a:off x="11148327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09" name="Oval 808"/>
              <p:cNvSpPr/>
              <p:nvPr/>
            </p:nvSpPr>
            <p:spPr>
              <a:xfrm>
                <a:off x="11922213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13" name="Oval 812"/>
              <p:cNvSpPr/>
              <p:nvPr/>
            </p:nvSpPr>
            <p:spPr>
              <a:xfrm>
                <a:off x="12705057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14" name="Oval 813"/>
              <p:cNvSpPr/>
              <p:nvPr/>
            </p:nvSpPr>
            <p:spPr>
              <a:xfrm>
                <a:off x="13487901" y="4737875"/>
                <a:ext cx="257235" cy="257235"/>
              </a:xfrm>
              <a:prstGeom prst="ellipse">
                <a:avLst/>
              </a:prstGeom>
              <a:noFill/>
              <a:ln>
                <a:solidFill>
                  <a:srgbClr val="F27E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6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fondo gradient.jpg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4" b="22124"/>
          <a:stretch>
            <a:fillRect/>
          </a:stretch>
        </p:blipFill>
        <p:spPr>
          <a:xfrm>
            <a:off x="3242" y="0"/>
            <a:ext cx="24384000" cy="9063038"/>
          </a:xfrm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4291013"/>
            <a:ext cx="8559800" cy="791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 bwMode="auto">
          <a:xfrm>
            <a:off x="2398912" y="4625752"/>
            <a:ext cx="7848872" cy="4464496"/>
          </a:xfrm>
          <a:prstGeom prst="rect">
            <a:avLst/>
          </a:prstGeom>
          <a:solidFill>
            <a:srgbClr val="59595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5" name="Marcador de posición de imagen 4" descr="photo-1455165814004-1126a7199f9b.jpeg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4" b="7754"/>
          <a:stretch>
            <a:fillRect/>
          </a:stretch>
        </p:blipFill>
        <p:spPr/>
      </p:pic>
      <p:sp>
        <p:nvSpPr>
          <p:cNvPr id="24577" name="Rectangle 1"/>
          <p:cNvSpPr>
            <a:spLocks/>
          </p:cNvSpPr>
          <p:nvPr/>
        </p:nvSpPr>
        <p:spPr bwMode="auto">
          <a:xfrm>
            <a:off x="958850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24578" name="Rectangle 2"/>
          <p:cNvSpPr>
            <a:spLocks/>
          </p:cNvSpPr>
          <p:nvPr/>
        </p:nvSpPr>
        <p:spPr bwMode="auto">
          <a:xfrm>
            <a:off x="958850" y="2006402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grpSp>
        <p:nvGrpSpPr>
          <p:cNvPr id="24584" name="Group 8"/>
          <p:cNvGrpSpPr>
            <a:grpSpLocks/>
          </p:cNvGrpSpPr>
          <p:nvPr/>
        </p:nvGrpSpPr>
        <p:grpSpPr bwMode="auto">
          <a:xfrm>
            <a:off x="11518900" y="4525962"/>
            <a:ext cx="11468100" cy="3617914"/>
            <a:chOff x="0" y="-1"/>
            <a:chExt cx="7224" cy="2279"/>
          </a:xfrm>
        </p:grpSpPr>
        <p:sp>
          <p:nvSpPr>
            <p:cNvPr id="24582" name="Rectangle 6"/>
            <p:cNvSpPr>
              <a:spLocks/>
            </p:cNvSpPr>
            <p:nvPr/>
          </p:nvSpPr>
          <p:spPr bwMode="auto">
            <a:xfrm>
              <a:off x="0" y="592"/>
              <a:ext cx="7224" cy="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elit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Vivamus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sagittis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lacus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vel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augue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laoreet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rutrum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faucibus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auctor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Curabitur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blandit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tempus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porttitor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Maecenas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faucibus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mollis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interdum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Maecenas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faucibus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mollis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interdum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Integer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posuere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erat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a ante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venenatis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dapibus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posuere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velit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aliquet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Fusce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dapibus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tellus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ac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cursus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7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commodo</a:t>
              </a: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</a:t>
              </a:r>
            </a:p>
          </p:txBody>
        </p:sp>
        <p:sp>
          <p:nvSpPr>
            <p:cNvPr id="24583" name="Rectangle 7"/>
            <p:cNvSpPr>
              <a:spLocks/>
            </p:cNvSpPr>
            <p:nvPr/>
          </p:nvSpPr>
          <p:spPr bwMode="auto">
            <a:xfrm>
              <a:off x="0" y="-1"/>
              <a:ext cx="5187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30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LOREM</a:t>
              </a:r>
              <a:r>
                <a:rPr lang="en-US" sz="3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 </a:t>
              </a:r>
              <a:r>
                <a:rPr lang="en-US" sz="30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IPSUM</a:t>
              </a:r>
              <a:r>
                <a:rPr lang="en-US" sz="3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 DOLOR SIT </a:t>
              </a:r>
              <a:r>
                <a:rPr lang="en-US" sz="30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AMET</a:t>
              </a:r>
              <a:r>
                <a:rPr lang="en-US" sz="3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, </a:t>
              </a:r>
              <a:r>
                <a:rPr lang="en-US" sz="30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CONSECTETUR</a:t>
              </a:r>
              <a:r>
                <a:rPr lang="en-US" sz="3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 </a:t>
              </a:r>
              <a:r>
                <a:rPr lang="en-US" sz="3000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ELIT</a:t>
              </a:r>
              <a:r>
                <a:rPr lang="en-US" sz="30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.</a:t>
              </a:r>
            </a:p>
          </p:txBody>
        </p:sp>
      </p:grpSp>
      <p:sp>
        <p:nvSpPr>
          <p:cNvPr id="24585" name="Oval 9"/>
          <p:cNvSpPr>
            <a:spLocks/>
          </p:cNvSpPr>
          <p:nvPr/>
        </p:nvSpPr>
        <p:spPr bwMode="auto">
          <a:xfrm>
            <a:off x="11531600" y="9664700"/>
            <a:ext cx="1066800" cy="10668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4586" name="Rectangle 10"/>
          <p:cNvSpPr>
            <a:spLocks/>
          </p:cNvSpPr>
          <p:nvPr/>
        </p:nvSpPr>
        <p:spPr bwMode="auto">
          <a:xfrm>
            <a:off x="12842875" y="9677400"/>
            <a:ext cx="1651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Best services</a:t>
            </a:r>
          </a:p>
        </p:txBody>
      </p:sp>
      <p:sp>
        <p:nvSpPr>
          <p:cNvPr id="24587" name="Rectangle 11"/>
          <p:cNvSpPr>
            <a:spLocks/>
          </p:cNvSpPr>
          <p:nvPr/>
        </p:nvSpPr>
        <p:spPr bwMode="auto">
          <a:xfrm>
            <a:off x="11839574" y="9548154"/>
            <a:ext cx="531813" cy="112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5200" dirty="0">
                <a:solidFill>
                  <a:schemeClr val="bg1"/>
                </a:solidFill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8</a:t>
            </a:r>
          </a:p>
        </p:txBody>
      </p:sp>
      <p:sp>
        <p:nvSpPr>
          <p:cNvPr id="24589" name="Oval 13"/>
          <p:cNvSpPr>
            <a:spLocks/>
          </p:cNvSpPr>
          <p:nvPr/>
        </p:nvSpPr>
        <p:spPr bwMode="auto">
          <a:xfrm>
            <a:off x="15316200" y="9664700"/>
            <a:ext cx="1066800" cy="1066800"/>
          </a:xfrm>
          <a:prstGeom prst="ellipse">
            <a:avLst/>
          </a:prstGeom>
          <a:solidFill>
            <a:schemeClr val="tx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4590" name="Rectangle 14"/>
          <p:cNvSpPr>
            <a:spLocks/>
          </p:cNvSpPr>
          <p:nvPr/>
        </p:nvSpPr>
        <p:spPr bwMode="auto">
          <a:xfrm>
            <a:off x="16624300" y="9677400"/>
            <a:ext cx="22352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Award</a:t>
            </a:r>
            <a:endParaRPr lang="en-US" sz="27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Winning</a:t>
            </a:r>
          </a:p>
        </p:txBody>
      </p:sp>
      <p:sp>
        <p:nvSpPr>
          <p:cNvPr id="24591" name="Rectangle 15"/>
          <p:cNvSpPr>
            <a:spLocks/>
          </p:cNvSpPr>
          <p:nvPr/>
        </p:nvSpPr>
        <p:spPr bwMode="auto">
          <a:xfrm>
            <a:off x="15665450" y="9509439"/>
            <a:ext cx="453508" cy="118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6400" dirty="0">
                <a:solidFill>
                  <a:schemeClr val="bg1"/>
                </a:solidFill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?</a:t>
            </a:r>
          </a:p>
        </p:txBody>
      </p:sp>
      <p:sp>
        <p:nvSpPr>
          <p:cNvPr id="24593" name="Oval 17"/>
          <p:cNvSpPr>
            <a:spLocks/>
          </p:cNvSpPr>
          <p:nvPr/>
        </p:nvSpPr>
        <p:spPr bwMode="auto">
          <a:xfrm>
            <a:off x="19100800" y="9664700"/>
            <a:ext cx="1066800" cy="1066800"/>
          </a:xfrm>
          <a:prstGeom prst="ellipse">
            <a:avLst/>
          </a:prstGeom>
          <a:solidFill>
            <a:srgbClr val="5D545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4594" name="Rectangle 18"/>
          <p:cNvSpPr>
            <a:spLocks/>
          </p:cNvSpPr>
          <p:nvPr/>
        </p:nvSpPr>
        <p:spPr bwMode="auto">
          <a:xfrm>
            <a:off x="20408900" y="9677400"/>
            <a:ext cx="22352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10 Years</a:t>
            </a:r>
          </a:p>
          <a:p>
            <a:pPr>
              <a:lnSpc>
                <a:spcPct val="8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Experience</a:t>
            </a:r>
          </a:p>
        </p:txBody>
      </p:sp>
      <p:sp>
        <p:nvSpPr>
          <p:cNvPr id="24595" name="Rectangle 19"/>
          <p:cNvSpPr>
            <a:spLocks/>
          </p:cNvSpPr>
          <p:nvPr/>
        </p:nvSpPr>
        <p:spPr bwMode="auto">
          <a:xfrm>
            <a:off x="19411950" y="9499963"/>
            <a:ext cx="534729" cy="118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6400" dirty="0">
                <a:solidFill>
                  <a:schemeClr val="bg1"/>
                </a:solidFill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9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bg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object 4"/>
          <p:cNvSpPr txBox="1"/>
          <p:nvPr/>
        </p:nvSpPr>
        <p:spPr>
          <a:xfrm>
            <a:off x="2136195" y="707811"/>
            <a:ext cx="1518410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69" dirty="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SOLERA</a:t>
            </a: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object 6"/>
          <p:cNvSpPr txBox="1"/>
          <p:nvPr/>
        </p:nvSpPr>
        <p:spPr>
          <a:xfrm>
            <a:off x="5628732" y="707810"/>
            <a:ext cx="3531349" cy="616324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3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GLOBAL </a:t>
            </a:r>
            <a:r>
              <a:rPr lang="en-US" sz="1824" spc="-80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DATA  </a:t>
            </a:r>
            <a:r>
              <a:rPr lang="en-US" sz="1824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&amp;</a:t>
            </a:r>
            <a:r>
              <a:rPr lang="en-US" sz="1824" spc="-259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24" spc="-11">
                <a:solidFill>
                  <a:srgbClr val="F27E20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  <a:endParaRPr lang="en-US" sz="1824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960">
              <a:spcBef>
                <a:spcPts val="229"/>
              </a:spcBef>
            </a:pPr>
            <a:endParaRPr sz="1824" dirty="0">
              <a:solidFill>
                <a:srgbClr val="F27E2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8335234" y="6846333"/>
            <a:ext cx="7756386" cy="4443202"/>
            <a:chOff x="8335234" y="6846333"/>
            <a:chExt cx="7756386" cy="4443202"/>
          </a:xfrm>
        </p:grpSpPr>
        <p:grpSp>
          <p:nvGrpSpPr>
            <p:cNvPr id="97" name="Group 96"/>
            <p:cNvGrpSpPr/>
            <p:nvPr/>
          </p:nvGrpSpPr>
          <p:grpSpPr>
            <a:xfrm>
              <a:off x="8335234" y="6868740"/>
              <a:ext cx="7756386" cy="4420795"/>
              <a:chOff x="8335234" y="6868740"/>
              <a:chExt cx="7756386" cy="4420795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8335234" y="6868740"/>
                <a:ext cx="7756386" cy="4420795"/>
                <a:chOff x="8335234" y="6868740"/>
                <a:chExt cx="7756386" cy="4420795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8335234" y="7059947"/>
                  <a:ext cx="7756386" cy="4229588"/>
                  <a:chOff x="8335234" y="7059947"/>
                  <a:chExt cx="7756386" cy="4229588"/>
                </a:xfrm>
              </p:grpSpPr>
              <p:sp>
                <p:nvSpPr>
                  <p:cNvPr id="190" name="AutoShape 14"/>
                  <p:cNvSpPr>
                    <a:spLocks/>
                  </p:cNvSpPr>
                  <p:nvPr/>
                </p:nvSpPr>
                <p:spPr bwMode="auto">
                  <a:xfrm flipH="1">
                    <a:off x="12202956" y="7067968"/>
                    <a:ext cx="3888664" cy="4221567"/>
                  </a:xfrm>
                  <a:custGeom>
                    <a:avLst/>
                    <a:gdLst>
                      <a:gd name="connsiteX0" fmla="*/ 0 w 3877061"/>
                      <a:gd name="connsiteY0" fmla="*/ 6796142 h 6796142"/>
                      <a:gd name="connsiteX1" fmla="*/ 969265 w 3877061"/>
                      <a:gd name="connsiteY1" fmla="*/ 0 h 6796142"/>
                      <a:gd name="connsiteX2" fmla="*/ 2907796 w 3877061"/>
                      <a:gd name="connsiteY2" fmla="*/ 0 h 6796142"/>
                      <a:gd name="connsiteX3" fmla="*/ 3877061 w 3877061"/>
                      <a:gd name="connsiteY3" fmla="*/ 6796142 h 6796142"/>
                      <a:gd name="connsiteX4" fmla="*/ 0 w 3877061"/>
                      <a:gd name="connsiteY4" fmla="*/ 6796142 h 6796142"/>
                      <a:gd name="connsiteX0" fmla="*/ 0 w 3884542"/>
                      <a:gd name="connsiteY0" fmla="*/ 6796142 h 6796142"/>
                      <a:gd name="connsiteX1" fmla="*/ 969265 w 3884542"/>
                      <a:gd name="connsiteY1" fmla="*/ 0 h 6796142"/>
                      <a:gd name="connsiteX2" fmla="*/ 3884542 w 3884542"/>
                      <a:gd name="connsiteY2" fmla="*/ 2940627 h 6796142"/>
                      <a:gd name="connsiteX3" fmla="*/ 3877061 w 3884542"/>
                      <a:gd name="connsiteY3" fmla="*/ 6796142 h 6796142"/>
                      <a:gd name="connsiteX4" fmla="*/ 0 w 3884542"/>
                      <a:gd name="connsiteY4" fmla="*/ 6796142 h 6796142"/>
                      <a:gd name="connsiteX0" fmla="*/ 0 w 3877065"/>
                      <a:gd name="connsiteY0" fmla="*/ 6796142 h 6796142"/>
                      <a:gd name="connsiteX1" fmla="*/ 969265 w 3877065"/>
                      <a:gd name="connsiteY1" fmla="*/ 0 h 6796142"/>
                      <a:gd name="connsiteX2" fmla="*/ 2928579 w 3877065"/>
                      <a:gd name="connsiteY2" fmla="*/ 4270664 h 6796142"/>
                      <a:gd name="connsiteX3" fmla="*/ 3877061 w 3877065"/>
                      <a:gd name="connsiteY3" fmla="*/ 6796142 h 6796142"/>
                      <a:gd name="connsiteX4" fmla="*/ 0 w 3877065"/>
                      <a:gd name="connsiteY4" fmla="*/ 6796142 h 6796142"/>
                      <a:gd name="connsiteX0" fmla="*/ 0 w 3877066"/>
                      <a:gd name="connsiteY0" fmla="*/ 6796142 h 6796142"/>
                      <a:gd name="connsiteX1" fmla="*/ 969265 w 3877066"/>
                      <a:gd name="connsiteY1" fmla="*/ 0 h 6796142"/>
                      <a:gd name="connsiteX2" fmla="*/ 2928579 w 3877066"/>
                      <a:gd name="connsiteY2" fmla="*/ 4270664 h 6796142"/>
                      <a:gd name="connsiteX3" fmla="*/ 3877061 w 3877066"/>
                      <a:gd name="connsiteY3" fmla="*/ 6796142 h 6796142"/>
                      <a:gd name="connsiteX4" fmla="*/ 0 w 3877066"/>
                      <a:gd name="connsiteY4" fmla="*/ 6796142 h 6796142"/>
                      <a:gd name="connsiteX0" fmla="*/ 0 w 3878471"/>
                      <a:gd name="connsiteY0" fmla="*/ 6796142 h 6796142"/>
                      <a:gd name="connsiteX1" fmla="*/ 969265 w 3878471"/>
                      <a:gd name="connsiteY1" fmla="*/ 0 h 6796142"/>
                      <a:gd name="connsiteX2" fmla="*/ 3853371 w 3878471"/>
                      <a:gd name="connsiteY2" fmla="*/ 4094019 h 6796142"/>
                      <a:gd name="connsiteX3" fmla="*/ 3877061 w 3878471"/>
                      <a:gd name="connsiteY3" fmla="*/ 6796142 h 6796142"/>
                      <a:gd name="connsiteX4" fmla="*/ 0 w 3878471"/>
                      <a:gd name="connsiteY4" fmla="*/ 6796142 h 6796142"/>
                      <a:gd name="connsiteX0" fmla="*/ 0 w 3878471"/>
                      <a:gd name="connsiteY0" fmla="*/ 4416624 h 4416624"/>
                      <a:gd name="connsiteX1" fmla="*/ 1914838 w 3878471"/>
                      <a:gd name="connsiteY1" fmla="*/ 0 h 4416624"/>
                      <a:gd name="connsiteX2" fmla="*/ 3853371 w 3878471"/>
                      <a:gd name="connsiteY2" fmla="*/ 1714501 h 4416624"/>
                      <a:gd name="connsiteX3" fmla="*/ 3877061 w 3878471"/>
                      <a:gd name="connsiteY3" fmla="*/ 4416624 h 4416624"/>
                      <a:gd name="connsiteX4" fmla="*/ 0 w 3878471"/>
                      <a:gd name="connsiteY4" fmla="*/ 4416624 h 4416624"/>
                      <a:gd name="connsiteX0" fmla="*/ 0 w 3878471"/>
                      <a:gd name="connsiteY0" fmla="*/ 42295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4229588 h 4229588"/>
                      <a:gd name="connsiteX0" fmla="*/ 0 w 3878471"/>
                      <a:gd name="connsiteY0" fmla="*/ 20578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2057888 h 4229588"/>
                      <a:gd name="connsiteX0" fmla="*/ 0 w 3888665"/>
                      <a:gd name="connsiteY0" fmla="*/ 2057888 h 4229588"/>
                      <a:gd name="connsiteX1" fmla="*/ 1717411 w 3888665"/>
                      <a:gd name="connsiteY1" fmla="*/ 0 h 4229588"/>
                      <a:gd name="connsiteX2" fmla="*/ 3874636 w 3888665"/>
                      <a:gd name="connsiteY2" fmla="*/ 1543414 h 4229588"/>
                      <a:gd name="connsiteX3" fmla="*/ 3877061 w 3888665"/>
                      <a:gd name="connsiteY3" fmla="*/ 4229588 h 4229588"/>
                      <a:gd name="connsiteX4" fmla="*/ 0 w 3888665"/>
                      <a:gd name="connsiteY4" fmla="*/ 2057888 h 4229588"/>
                      <a:gd name="connsiteX0" fmla="*/ 0 w 3888665"/>
                      <a:gd name="connsiteY0" fmla="*/ 2049867 h 4221567"/>
                      <a:gd name="connsiteX1" fmla="*/ 1721422 w 3888665"/>
                      <a:gd name="connsiteY1" fmla="*/ 0 h 4221567"/>
                      <a:gd name="connsiteX2" fmla="*/ 3874636 w 3888665"/>
                      <a:gd name="connsiteY2" fmla="*/ 1535393 h 4221567"/>
                      <a:gd name="connsiteX3" fmla="*/ 3877061 w 3888665"/>
                      <a:gd name="connsiteY3" fmla="*/ 4221567 h 4221567"/>
                      <a:gd name="connsiteX4" fmla="*/ 0 w 3888665"/>
                      <a:gd name="connsiteY4" fmla="*/ 2049867 h 4221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8665" h="4221567">
                        <a:moveTo>
                          <a:pt x="0" y="2049867"/>
                        </a:moveTo>
                        <a:lnTo>
                          <a:pt x="1721422" y="0"/>
                        </a:lnTo>
                        <a:lnTo>
                          <a:pt x="3874636" y="1535393"/>
                        </a:lnTo>
                        <a:cubicBezTo>
                          <a:pt x="3903314" y="1542483"/>
                          <a:pt x="3879555" y="2936395"/>
                          <a:pt x="3877061" y="4221567"/>
                        </a:cubicBezTo>
                        <a:lnTo>
                          <a:pt x="0" y="2049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12700" cap="flat">
                    <a:noFill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191" name="AutoShape 14"/>
                  <p:cNvSpPr>
                    <a:spLocks/>
                  </p:cNvSpPr>
                  <p:nvPr/>
                </p:nvSpPr>
                <p:spPr bwMode="auto">
                  <a:xfrm>
                    <a:off x="8335234" y="7059947"/>
                    <a:ext cx="3888664" cy="4229588"/>
                  </a:xfrm>
                  <a:custGeom>
                    <a:avLst/>
                    <a:gdLst>
                      <a:gd name="connsiteX0" fmla="*/ 0 w 3877061"/>
                      <a:gd name="connsiteY0" fmla="*/ 6796142 h 6796142"/>
                      <a:gd name="connsiteX1" fmla="*/ 969265 w 3877061"/>
                      <a:gd name="connsiteY1" fmla="*/ 0 h 6796142"/>
                      <a:gd name="connsiteX2" fmla="*/ 2907796 w 3877061"/>
                      <a:gd name="connsiteY2" fmla="*/ 0 h 6796142"/>
                      <a:gd name="connsiteX3" fmla="*/ 3877061 w 3877061"/>
                      <a:gd name="connsiteY3" fmla="*/ 6796142 h 6796142"/>
                      <a:gd name="connsiteX4" fmla="*/ 0 w 3877061"/>
                      <a:gd name="connsiteY4" fmla="*/ 6796142 h 6796142"/>
                      <a:gd name="connsiteX0" fmla="*/ 0 w 3884542"/>
                      <a:gd name="connsiteY0" fmla="*/ 6796142 h 6796142"/>
                      <a:gd name="connsiteX1" fmla="*/ 969265 w 3884542"/>
                      <a:gd name="connsiteY1" fmla="*/ 0 h 6796142"/>
                      <a:gd name="connsiteX2" fmla="*/ 3884542 w 3884542"/>
                      <a:gd name="connsiteY2" fmla="*/ 2940627 h 6796142"/>
                      <a:gd name="connsiteX3" fmla="*/ 3877061 w 3884542"/>
                      <a:gd name="connsiteY3" fmla="*/ 6796142 h 6796142"/>
                      <a:gd name="connsiteX4" fmla="*/ 0 w 3884542"/>
                      <a:gd name="connsiteY4" fmla="*/ 6796142 h 6796142"/>
                      <a:gd name="connsiteX0" fmla="*/ 0 w 3877065"/>
                      <a:gd name="connsiteY0" fmla="*/ 6796142 h 6796142"/>
                      <a:gd name="connsiteX1" fmla="*/ 969265 w 3877065"/>
                      <a:gd name="connsiteY1" fmla="*/ 0 h 6796142"/>
                      <a:gd name="connsiteX2" fmla="*/ 2928579 w 3877065"/>
                      <a:gd name="connsiteY2" fmla="*/ 4270664 h 6796142"/>
                      <a:gd name="connsiteX3" fmla="*/ 3877061 w 3877065"/>
                      <a:gd name="connsiteY3" fmla="*/ 6796142 h 6796142"/>
                      <a:gd name="connsiteX4" fmla="*/ 0 w 3877065"/>
                      <a:gd name="connsiteY4" fmla="*/ 6796142 h 6796142"/>
                      <a:gd name="connsiteX0" fmla="*/ 0 w 3877066"/>
                      <a:gd name="connsiteY0" fmla="*/ 6796142 h 6796142"/>
                      <a:gd name="connsiteX1" fmla="*/ 969265 w 3877066"/>
                      <a:gd name="connsiteY1" fmla="*/ 0 h 6796142"/>
                      <a:gd name="connsiteX2" fmla="*/ 2928579 w 3877066"/>
                      <a:gd name="connsiteY2" fmla="*/ 4270664 h 6796142"/>
                      <a:gd name="connsiteX3" fmla="*/ 3877061 w 3877066"/>
                      <a:gd name="connsiteY3" fmla="*/ 6796142 h 6796142"/>
                      <a:gd name="connsiteX4" fmla="*/ 0 w 3877066"/>
                      <a:gd name="connsiteY4" fmla="*/ 6796142 h 6796142"/>
                      <a:gd name="connsiteX0" fmla="*/ 0 w 3878471"/>
                      <a:gd name="connsiteY0" fmla="*/ 6796142 h 6796142"/>
                      <a:gd name="connsiteX1" fmla="*/ 969265 w 3878471"/>
                      <a:gd name="connsiteY1" fmla="*/ 0 h 6796142"/>
                      <a:gd name="connsiteX2" fmla="*/ 3853371 w 3878471"/>
                      <a:gd name="connsiteY2" fmla="*/ 4094019 h 6796142"/>
                      <a:gd name="connsiteX3" fmla="*/ 3877061 w 3878471"/>
                      <a:gd name="connsiteY3" fmla="*/ 6796142 h 6796142"/>
                      <a:gd name="connsiteX4" fmla="*/ 0 w 3878471"/>
                      <a:gd name="connsiteY4" fmla="*/ 6796142 h 6796142"/>
                      <a:gd name="connsiteX0" fmla="*/ 0 w 3878471"/>
                      <a:gd name="connsiteY0" fmla="*/ 4416624 h 4416624"/>
                      <a:gd name="connsiteX1" fmla="*/ 1914838 w 3878471"/>
                      <a:gd name="connsiteY1" fmla="*/ 0 h 4416624"/>
                      <a:gd name="connsiteX2" fmla="*/ 3853371 w 3878471"/>
                      <a:gd name="connsiteY2" fmla="*/ 1714501 h 4416624"/>
                      <a:gd name="connsiteX3" fmla="*/ 3877061 w 3878471"/>
                      <a:gd name="connsiteY3" fmla="*/ 4416624 h 4416624"/>
                      <a:gd name="connsiteX4" fmla="*/ 0 w 3878471"/>
                      <a:gd name="connsiteY4" fmla="*/ 4416624 h 4416624"/>
                      <a:gd name="connsiteX0" fmla="*/ 0 w 3878471"/>
                      <a:gd name="connsiteY0" fmla="*/ 42295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4229588 h 4229588"/>
                      <a:gd name="connsiteX0" fmla="*/ 0 w 3878471"/>
                      <a:gd name="connsiteY0" fmla="*/ 20578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2057888 h 4229588"/>
                      <a:gd name="connsiteX0" fmla="*/ 0 w 3888665"/>
                      <a:gd name="connsiteY0" fmla="*/ 2057888 h 4229588"/>
                      <a:gd name="connsiteX1" fmla="*/ 1717411 w 3888665"/>
                      <a:gd name="connsiteY1" fmla="*/ 0 h 4229588"/>
                      <a:gd name="connsiteX2" fmla="*/ 3874636 w 3888665"/>
                      <a:gd name="connsiteY2" fmla="*/ 1543414 h 4229588"/>
                      <a:gd name="connsiteX3" fmla="*/ 3877061 w 3888665"/>
                      <a:gd name="connsiteY3" fmla="*/ 4229588 h 4229588"/>
                      <a:gd name="connsiteX4" fmla="*/ 0 w 3888665"/>
                      <a:gd name="connsiteY4" fmla="*/ 2057888 h 4229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8665" h="4229588">
                        <a:moveTo>
                          <a:pt x="0" y="2057888"/>
                        </a:moveTo>
                        <a:lnTo>
                          <a:pt x="1717411" y="0"/>
                        </a:lnTo>
                        <a:lnTo>
                          <a:pt x="3874636" y="1543414"/>
                        </a:lnTo>
                        <a:cubicBezTo>
                          <a:pt x="3903314" y="1550504"/>
                          <a:pt x="3879555" y="2944416"/>
                          <a:pt x="3877061" y="4229588"/>
                        </a:cubicBezTo>
                        <a:lnTo>
                          <a:pt x="0" y="2057888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12700" cap="flat">
                    <a:noFill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  <p:grpSp>
              <p:nvGrpSpPr>
                <p:cNvPr id="92" name="Group 91"/>
                <p:cNvGrpSpPr/>
                <p:nvPr/>
              </p:nvGrpSpPr>
              <p:grpSpPr>
                <a:xfrm>
                  <a:off x="8786319" y="6868740"/>
                  <a:ext cx="6845569" cy="3618640"/>
                  <a:chOff x="8786319" y="6868740"/>
                  <a:chExt cx="6845569" cy="3618640"/>
                </a:xfrm>
              </p:grpSpPr>
              <p:sp>
                <p:nvSpPr>
                  <p:cNvPr id="194" name="AutoShape 14"/>
                  <p:cNvSpPr>
                    <a:spLocks/>
                  </p:cNvSpPr>
                  <p:nvPr/>
                </p:nvSpPr>
                <p:spPr bwMode="auto">
                  <a:xfrm flipH="1">
                    <a:off x="12198185" y="6872642"/>
                    <a:ext cx="3433703" cy="3614738"/>
                  </a:xfrm>
                  <a:custGeom>
                    <a:avLst/>
                    <a:gdLst>
                      <a:gd name="connsiteX0" fmla="*/ 0 w 3877061"/>
                      <a:gd name="connsiteY0" fmla="*/ 6796142 h 6796142"/>
                      <a:gd name="connsiteX1" fmla="*/ 969265 w 3877061"/>
                      <a:gd name="connsiteY1" fmla="*/ 0 h 6796142"/>
                      <a:gd name="connsiteX2" fmla="*/ 2907796 w 3877061"/>
                      <a:gd name="connsiteY2" fmla="*/ 0 h 6796142"/>
                      <a:gd name="connsiteX3" fmla="*/ 3877061 w 3877061"/>
                      <a:gd name="connsiteY3" fmla="*/ 6796142 h 6796142"/>
                      <a:gd name="connsiteX4" fmla="*/ 0 w 3877061"/>
                      <a:gd name="connsiteY4" fmla="*/ 6796142 h 6796142"/>
                      <a:gd name="connsiteX0" fmla="*/ 0 w 3884542"/>
                      <a:gd name="connsiteY0" fmla="*/ 6796142 h 6796142"/>
                      <a:gd name="connsiteX1" fmla="*/ 969265 w 3884542"/>
                      <a:gd name="connsiteY1" fmla="*/ 0 h 6796142"/>
                      <a:gd name="connsiteX2" fmla="*/ 3884542 w 3884542"/>
                      <a:gd name="connsiteY2" fmla="*/ 2940627 h 6796142"/>
                      <a:gd name="connsiteX3" fmla="*/ 3877061 w 3884542"/>
                      <a:gd name="connsiteY3" fmla="*/ 6796142 h 6796142"/>
                      <a:gd name="connsiteX4" fmla="*/ 0 w 3884542"/>
                      <a:gd name="connsiteY4" fmla="*/ 6796142 h 6796142"/>
                      <a:gd name="connsiteX0" fmla="*/ 0 w 3877065"/>
                      <a:gd name="connsiteY0" fmla="*/ 6796142 h 6796142"/>
                      <a:gd name="connsiteX1" fmla="*/ 969265 w 3877065"/>
                      <a:gd name="connsiteY1" fmla="*/ 0 h 6796142"/>
                      <a:gd name="connsiteX2" fmla="*/ 2928579 w 3877065"/>
                      <a:gd name="connsiteY2" fmla="*/ 4270664 h 6796142"/>
                      <a:gd name="connsiteX3" fmla="*/ 3877061 w 3877065"/>
                      <a:gd name="connsiteY3" fmla="*/ 6796142 h 6796142"/>
                      <a:gd name="connsiteX4" fmla="*/ 0 w 3877065"/>
                      <a:gd name="connsiteY4" fmla="*/ 6796142 h 6796142"/>
                      <a:gd name="connsiteX0" fmla="*/ 0 w 3877066"/>
                      <a:gd name="connsiteY0" fmla="*/ 6796142 h 6796142"/>
                      <a:gd name="connsiteX1" fmla="*/ 969265 w 3877066"/>
                      <a:gd name="connsiteY1" fmla="*/ 0 h 6796142"/>
                      <a:gd name="connsiteX2" fmla="*/ 2928579 w 3877066"/>
                      <a:gd name="connsiteY2" fmla="*/ 4270664 h 6796142"/>
                      <a:gd name="connsiteX3" fmla="*/ 3877061 w 3877066"/>
                      <a:gd name="connsiteY3" fmla="*/ 6796142 h 6796142"/>
                      <a:gd name="connsiteX4" fmla="*/ 0 w 3877066"/>
                      <a:gd name="connsiteY4" fmla="*/ 6796142 h 6796142"/>
                      <a:gd name="connsiteX0" fmla="*/ 0 w 3878471"/>
                      <a:gd name="connsiteY0" fmla="*/ 6796142 h 6796142"/>
                      <a:gd name="connsiteX1" fmla="*/ 969265 w 3878471"/>
                      <a:gd name="connsiteY1" fmla="*/ 0 h 6796142"/>
                      <a:gd name="connsiteX2" fmla="*/ 3853371 w 3878471"/>
                      <a:gd name="connsiteY2" fmla="*/ 4094019 h 6796142"/>
                      <a:gd name="connsiteX3" fmla="*/ 3877061 w 3878471"/>
                      <a:gd name="connsiteY3" fmla="*/ 6796142 h 6796142"/>
                      <a:gd name="connsiteX4" fmla="*/ 0 w 3878471"/>
                      <a:gd name="connsiteY4" fmla="*/ 6796142 h 6796142"/>
                      <a:gd name="connsiteX0" fmla="*/ 0 w 3878471"/>
                      <a:gd name="connsiteY0" fmla="*/ 4416624 h 4416624"/>
                      <a:gd name="connsiteX1" fmla="*/ 1914838 w 3878471"/>
                      <a:gd name="connsiteY1" fmla="*/ 0 h 4416624"/>
                      <a:gd name="connsiteX2" fmla="*/ 3853371 w 3878471"/>
                      <a:gd name="connsiteY2" fmla="*/ 1714501 h 4416624"/>
                      <a:gd name="connsiteX3" fmla="*/ 3877061 w 3878471"/>
                      <a:gd name="connsiteY3" fmla="*/ 4416624 h 4416624"/>
                      <a:gd name="connsiteX4" fmla="*/ 0 w 3878471"/>
                      <a:gd name="connsiteY4" fmla="*/ 4416624 h 4416624"/>
                      <a:gd name="connsiteX0" fmla="*/ 0 w 3878471"/>
                      <a:gd name="connsiteY0" fmla="*/ 42295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4229588 h 4229588"/>
                      <a:gd name="connsiteX0" fmla="*/ 0 w 3878471"/>
                      <a:gd name="connsiteY0" fmla="*/ 20578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2057888 h 4229588"/>
                      <a:gd name="connsiteX0" fmla="*/ 0 w 3888665"/>
                      <a:gd name="connsiteY0" fmla="*/ 2057888 h 4229588"/>
                      <a:gd name="connsiteX1" fmla="*/ 1717411 w 3888665"/>
                      <a:gd name="connsiteY1" fmla="*/ 0 h 4229588"/>
                      <a:gd name="connsiteX2" fmla="*/ 3874636 w 3888665"/>
                      <a:gd name="connsiteY2" fmla="*/ 1543414 h 4229588"/>
                      <a:gd name="connsiteX3" fmla="*/ 3877061 w 3888665"/>
                      <a:gd name="connsiteY3" fmla="*/ 4229588 h 4229588"/>
                      <a:gd name="connsiteX4" fmla="*/ 0 w 3888665"/>
                      <a:gd name="connsiteY4" fmla="*/ 2057888 h 4229588"/>
                      <a:gd name="connsiteX0" fmla="*/ 0 w 3888665"/>
                      <a:gd name="connsiteY0" fmla="*/ 1506289 h 3677989"/>
                      <a:gd name="connsiteX1" fmla="*/ 1094429 w 3888665"/>
                      <a:gd name="connsiteY1" fmla="*/ 0 h 3677989"/>
                      <a:gd name="connsiteX2" fmla="*/ 3874636 w 3888665"/>
                      <a:gd name="connsiteY2" fmla="*/ 991815 h 3677989"/>
                      <a:gd name="connsiteX3" fmla="*/ 3877061 w 3888665"/>
                      <a:gd name="connsiteY3" fmla="*/ 3677989 h 3677989"/>
                      <a:gd name="connsiteX4" fmla="*/ 0 w 3888665"/>
                      <a:gd name="connsiteY4" fmla="*/ 1506289 h 3677989"/>
                      <a:gd name="connsiteX0" fmla="*/ 0 w 4015464"/>
                      <a:gd name="connsiteY0" fmla="*/ 1435845 h 3677989"/>
                      <a:gd name="connsiteX1" fmla="*/ 1221228 w 4015464"/>
                      <a:gd name="connsiteY1" fmla="*/ 0 h 3677989"/>
                      <a:gd name="connsiteX2" fmla="*/ 4001435 w 4015464"/>
                      <a:gd name="connsiteY2" fmla="*/ 991815 h 3677989"/>
                      <a:gd name="connsiteX3" fmla="*/ 4003860 w 4015464"/>
                      <a:gd name="connsiteY3" fmla="*/ 3677989 h 3677989"/>
                      <a:gd name="connsiteX4" fmla="*/ 0 w 4015464"/>
                      <a:gd name="connsiteY4" fmla="*/ 1435845 h 3677989"/>
                      <a:gd name="connsiteX0" fmla="*/ 0 w 4015464"/>
                      <a:gd name="connsiteY0" fmla="*/ 1985308 h 4227452"/>
                      <a:gd name="connsiteX1" fmla="*/ 1657981 w 4015464"/>
                      <a:gd name="connsiteY1" fmla="*/ 0 h 4227452"/>
                      <a:gd name="connsiteX2" fmla="*/ 4001435 w 4015464"/>
                      <a:gd name="connsiteY2" fmla="*/ 1541278 h 4227452"/>
                      <a:gd name="connsiteX3" fmla="*/ 4003860 w 4015464"/>
                      <a:gd name="connsiteY3" fmla="*/ 4227452 h 4227452"/>
                      <a:gd name="connsiteX4" fmla="*/ 0 w 4015464"/>
                      <a:gd name="connsiteY4" fmla="*/ 1985308 h 4227452"/>
                      <a:gd name="connsiteX0" fmla="*/ 0 w 4015464"/>
                      <a:gd name="connsiteY0" fmla="*/ 1878233 h 4120377"/>
                      <a:gd name="connsiteX1" fmla="*/ 1663335 w 4015464"/>
                      <a:gd name="connsiteY1" fmla="*/ 0 h 4120377"/>
                      <a:gd name="connsiteX2" fmla="*/ 4001435 w 4015464"/>
                      <a:gd name="connsiteY2" fmla="*/ 1434203 h 4120377"/>
                      <a:gd name="connsiteX3" fmla="*/ 4003860 w 4015464"/>
                      <a:gd name="connsiteY3" fmla="*/ 4120377 h 4120377"/>
                      <a:gd name="connsiteX4" fmla="*/ 0 w 4015464"/>
                      <a:gd name="connsiteY4" fmla="*/ 1878233 h 4120377"/>
                      <a:gd name="connsiteX0" fmla="*/ 0 w 4015464"/>
                      <a:gd name="connsiteY0" fmla="*/ 1990662 h 4232806"/>
                      <a:gd name="connsiteX1" fmla="*/ 1674043 w 4015464"/>
                      <a:gd name="connsiteY1" fmla="*/ 0 h 4232806"/>
                      <a:gd name="connsiteX2" fmla="*/ 4001435 w 4015464"/>
                      <a:gd name="connsiteY2" fmla="*/ 1546632 h 4232806"/>
                      <a:gd name="connsiteX3" fmla="*/ 4003860 w 4015464"/>
                      <a:gd name="connsiteY3" fmla="*/ 4232806 h 4232806"/>
                      <a:gd name="connsiteX4" fmla="*/ 0 w 4015464"/>
                      <a:gd name="connsiteY4" fmla="*/ 1990662 h 4232806"/>
                      <a:gd name="connsiteX0" fmla="*/ 0 w 4015464"/>
                      <a:gd name="connsiteY0" fmla="*/ 1985309 h 4232806"/>
                      <a:gd name="connsiteX1" fmla="*/ 1674043 w 4015464"/>
                      <a:gd name="connsiteY1" fmla="*/ 0 h 4232806"/>
                      <a:gd name="connsiteX2" fmla="*/ 4001435 w 4015464"/>
                      <a:gd name="connsiteY2" fmla="*/ 1546632 h 4232806"/>
                      <a:gd name="connsiteX3" fmla="*/ 4003860 w 4015464"/>
                      <a:gd name="connsiteY3" fmla="*/ 4232806 h 4232806"/>
                      <a:gd name="connsiteX4" fmla="*/ 0 w 4015464"/>
                      <a:gd name="connsiteY4" fmla="*/ 1985309 h 4232806"/>
                      <a:gd name="connsiteX0" fmla="*/ 0 w 4020818"/>
                      <a:gd name="connsiteY0" fmla="*/ 1985309 h 4232806"/>
                      <a:gd name="connsiteX1" fmla="*/ 1679397 w 4020818"/>
                      <a:gd name="connsiteY1" fmla="*/ 0 h 4232806"/>
                      <a:gd name="connsiteX2" fmla="*/ 4006789 w 4020818"/>
                      <a:gd name="connsiteY2" fmla="*/ 1546632 h 4232806"/>
                      <a:gd name="connsiteX3" fmla="*/ 4009214 w 4020818"/>
                      <a:gd name="connsiteY3" fmla="*/ 4232806 h 4232806"/>
                      <a:gd name="connsiteX4" fmla="*/ 0 w 4020818"/>
                      <a:gd name="connsiteY4" fmla="*/ 1985309 h 4232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0818" h="4232806">
                        <a:moveTo>
                          <a:pt x="0" y="1985309"/>
                        </a:moveTo>
                        <a:lnTo>
                          <a:pt x="1679397" y="0"/>
                        </a:lnTo>
                        <a:lnTo>
                          <a:pt x="4006789" y="1546632"/>
                        </a:lnTo>
                        <a:cubicBezTo>
                          <a:pt x="4035467" y="1553722"/>
                          <a:pt x="4011708" y="2947634"/>
                          <a:pt x="4009214" y="4232806"/>
                        </a:cubicBezTo>
                        <a:lnTo>
                          <a:pt x="0" y="198530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196" name="AutoShape 14"/>
                  <p:cNvSpPr>
                    <a:spLocks/>
                  </p:cNvSpPr>
                  <p:nvPr/>
                </p:nvSpPr>
                <p:spPr bwMode="auto">
                  <a:xfrm>
                    <a:off x="8786319" y="6868740"/>
                    <a:ext cx="3429131" cy="3610166"/>
                  </a:xfrm>
                  <a:custGeom>
                    <a:avLst/>
                    <a:gdLst>
                      <a:gd name="connsiteX0" fmla="*/ 0 w 3877061"/>
                      <a:gd name="connsiteY0" fmla="*/ 6796142 h 6796142"/>
                      <a:gd name="connsiteX1" fmla="*/ 969265 w 3877061"/>
                      <a:gd name="connsiteY1" fmla="*/ 0 h 6796142"/>
                      <a:gd name="connsiteX2" fmla="*/ 2907796 w 3877061"/>
                      <a:gd name="connsiteY2" fmla="*/ 0 h 6796142"/>
                      <a:gd name="connsiteX3" fmla="*/ 3877061 w 3877061"/>
                      <a:gd name="connsiteY3" fmla="*/ 6796142 h 6796142"/>
                      <a:gd name="connsiteX4" fmla="*/ 0 w 3877061"/>
                      <a:gd name="connsiteY4" fmla="*/ 6796142 h 6796142"/>
                      <a:gd name="connsiteX0" fmla="*/ 0 w 3884542"/>
                      <a:gd name="connsiteY0" fmla="*/ 6796142 h 6796142"/>
                      <a:gd name="connsiteX1" fmla="*/ 969265 w 3884542"/>
                      <a:gd name="connsiteY1" fmla="*/ 0 h 6796142"/>
                      <a:gd name="connsiteX2" fmla="*/ 3884542 w 3884542"/>
                      <a:gd name="connsiteY2" fmla="*/ 2940627 h 6796142"/>
                      <a:gd name="connsiteX3" fmla="*/ 3877061 w 3884542"/>
                      <a:gd name="connsiteY3" fmla="*/ 6796142 h 6796142"/>
                      <a:gd name="connsiteX4" fmla="*/ 0 w 3884542"/>
                      <a:gd name="connsiteY4" fmla="*/ 6796142 h 6796142"/>
                      <a:gd name="connsiteX0" fmla="*/ 0 w 3877065"/>
                      <a:gd name="connsiteY0" fmla="*/ 6796142 h 6796142"/>
                      <a:gd name="connsiteX1" fmla="*/ 969265 w 3877065"/>
                      <a:gd name="connsiteY1" fmla="*/ 0 h 6796142"/>
                      <a:gd name="connsiteX2" fmla="*/ 2928579 w 3877065"/>
                      <a:gd name="connsiteY2" fmla="*/ 4270664 h 6796142"/>
                      <a:gd name="connsiteX3" fmla="*/ 3877061 w 3877065"/>
                      <a:gd name="connsiteY3" fmla="*/ 6796142 h 6796142"/>
                      <a:gd name="connsiteX4" fmla="*/ 0 w 3877065"/>
                      <a:gd name="connsiteY4" fmla="*/ 6796142 h 6796142"/>
                      <a:gd name="connsiteX0" fmla="*/ 0 w 3877066"/>
                      <a:gd name="connsiteY0" fmla="*/ 6796142 h 6796142"/>
                      <a:gd name="connsiteX1" fmla="*/ 969265 w 3877066"/>
                      <a:gd name="connsiteY1" fmla="*/ 0 h 6796142"/>
                      <a:gd name="connsiteX2" fmla="*/ 2928579 w 3877066"/>
                      <a:gd name="connsiteY2" fmla="*/ 4270664 h 6796142"/>
                      <a:gd name="connsiteX3" fmla="*/ 3877061 w 3877066"/>
                      <a:gd name="connsiteY3" fmla="*/ 6796142 h 6796142"/>
                      <a:gd name="connsiteX4" fmla="*/ 0 w 3877066"/>
                      <a:gd name="connsiteY4" fmla="*/ 6796142 h 6796142"/>
                      <a:gd name="connsiteX0" fmla="*/ 0 w 3878471"/>
                      <a:gd name="connsiteY0" fmla="*/ 6796142 h 6796142"/>
                      <a:gd name="connsiteX1" fmla="*/ 969265 w 3878471"/>
                      <a:gd name="connsiteY1" fmla="*/ 0 h 6796142"/>
                      <a:gd name="connsiteX2" fmla="*/ 3853371 w 3878471"/>
                      <a:gd name="connsiteY2" fmla="*/ 4094019 h 6796142"/>
                      <a:gd name="connsiteX3" fmla="*/ 3877061 w 3878471"/>
                      <a:gd name="connsiteY3" fmla="*/ 6796142 h 6796142"/>
                      <a:gd name="connsiteX4" fmla="*/ 0 w 3878471"/>
                      <a:gd name="connsiteY4" fmla="*/ 6796142 h 6796142"/>
                      <a:gd name="connsiteX0" fmla="*/ 0 w 3878471"/>
                      <a:gd name="connsiteY0" fmla="*/ 4416624 h 4416624"/>
                      <a:gd name="connsiteX1" fmla="*/ 1914838 w 3878471"/>
                      <a:gd name="connsiteY1" fmla="*/ 0 h 4416624"/>
                      <a:gd name="connsiteX2" fmla="*/ 3853371 w 3878471"/>
                      <a:gd name="connsiteY2" fmla="*/ 1714501 h 4416624"/>
                      <a:gd name="connsiteX3" fmla="*/ 3877061 w 3878471"/>
                      <a:gd name="connsiteY3" fmla="*/ 4416624 h 4416624"/>
                      <a:gd name="connsiteX4" fmla="*/ 0 w 3878471"/>
                      <a:gd name="connsiteY4" fmla="*/ 4416624 h 4416624"/>
                      <a:gd name="connsiteX0" fmla="*/ 0 w 3878471"/>
                      <a:gd name="connsiteY0" fmla="*/ 42295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4229588 h 4229588"/>
                      <a:gd name="connsiteX0" fmla="*/ 0 w 3878471"/>
                      <a:gd name="connsiteY0" fmla="*/ 20578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2057888 h 4229588"/>
                      <a:gd name="connsiteX0" fmla="*/ 0 w 3888665"/>
                      <a:gd name="connsiteY0" fmla="*/ 2057888 h 4229588"/>
                      <a:gd name="connsiteX1" fmla="*/ 1717411 w 3888665"/>
                      <a:gd name="connsiteY1" fmla="*/ 0 h 4229588"/>
                      <a:gd name="connsiteX2" fmla="*/ 3874636 w 3888665"/>
                      <a:gd name="connsiteY2" fmla="*/ 1543414 h 4229588"/>
                      <a:gd name="connsiteX3" fmla="*/ 3877061 w 3888665"/>
                      <a:gd name="connsiteY3" fmla="*/ 4229588 h 4229588"/>
                      <a:gd name="connsiteX4" fmla="*/ 0 w 3888665"/>
                      <a:gd name="connsiteY4" fmla="*/ 2057888 h 4229588"/>
                      <a:gd name="connsiteX0" fmla="*/ 0 w 3888665"/>
                      <a:gd name="connsiteY0" fmla="*/ 1506289 h 3677989"/>
                      <a:gd name="connsiteX1" fmla="*/ 1094429 w 3888665"/>
                      <a:gd name="connsiteY1" fmla="*/ 0 h 3677989"/>
                      <a:gd name="connsiteX2" fmla="*/ 3874636 w 3888665"/>
                      <a:gd name="connsiteY2" fmla="*/ 991815 h 3677989"/>
                      <a:gd name="connsiteX3" fmla="*/ 3877061 w 3888665"/>
                      <a:gd name="connsiteY3" fmla="*/ 3677989 h 3677989"/>
                      <a:gd name="connsiteX4" fmla="*/ 0 w 3888665"/>
                      <a:gd name="connsiteY4" fmla="*/ 1506289 h 3677989"/>
                      <a:gd name="connsiteX0" fmla="*/ 0 w 4015464"/>
                      <a:gd name="connsiteY0" fmla="*/ 1435845 h 3677989"/>
                      <a:gd name="connsiteX1" fmla="*/ 1221228 w 4015464"/>
                      <a:gd name="connsiteY1" fmla="*/ 0 h 3677989"/>
                      <a:gd name="connsiteX2" fmla="*/ 4001435 w 4015464"/>
                      <a:gd name="connsiteY2" fmla="*/ 991815 h 3677989"/>
                      <a:gd name="connsiteX3" fmla="*/ 4003860 w 4015464"/>
                      <a:gd name="connsiteY3" fmla="*/ 3677989 h 3677989"/>
                      <a:gd name="connsiteX4" fmla="*/ 0 w 4015464"/>
                      <a:gd name="connsiteY4" fmla="*/ 1435845 h 3677989"/>
                      <a:gd name="connsiteX0" fmla="*/ 0 w 4015464"/>
                      <a:gd name="connsiteY0" fmla="*/ 1985308 h 4227452"/>
                      <a:gd name="connsiteX1" fmla="*/ 1657981 w 4015464"/>
                      <a:gd name="connsiteY1" fmla="*/ 0 h 4227452"/>
                      <a:gd name="connsiteX2" fmla="*/ 4001435 w 4015464"/>
                      <a:gd name="connsiteY2" fmla="*/ 1541278 h 4227452"/>
                      <a:gd name="connsiteX3" fmla="*/ 4003860 w 4015464"/>
                      <a:gd name="connsiteY3" fmla="*/ 4227452 h 4227452"/>
                      <a:gd name="connsiteX4" fmla="*/ 0 w 4015464"/>
                      <a:gd name="connsiteY4" fmla="*/ 1985308 h 4227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15464" h="4227452">
                        <a:moveTo>
                          <a:pt x="0" y="1985308"/>
                        </a:moveTo>
                        <a:lnTo>
                          <a:pt x="1657981" y="0"/>
                        </a:lnTo>
                        <a:lnTo>
                          <a:pt x="4001435" y="1541278"/>
                        </a:lnTo>
                        <a:cubicBezTo>
                          <a:pt x="4030113" y="1548368"/>
                          <a:pt x="4006354" y="2942280"/>
                          <a:pt x="4003860" y="4227452"/>
                        </a:cubicBezTo>
                        <a:lnTo>
                          <a:pt x="0" y="1985308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2700" cap="flat">
                    <a:noFill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</p:grpSp>
          <p:grpSp>
            <p:nvGrpSpPr>
              <p:cNvPr id="95" name="Group 94"/>
              <p:cNvGrpSpPr/>
              <p:nvPr/>
            </p:nvGrpSpPr>
            <p:grpSpPr>
              <a:xfrm>
                <a:off x="9245792" y="6877208"/>
                <a:ext cx="5928007" cy="2789078"/>
                <a:chOff x="9245792" y="6877208"/>
                <a:chExt cx="5928007" cy="2789078"/>
              </a:xfrm>
            </p:grpSpPr>
            <p:sp>
              <p:nvSpPr>
                <p:cNvPr id="177" name="AutoShape 14"/>
                <p:cNvSpPr>
                  <a:spLocks/>
                </p:cNvSpPr>
                <p:nvPr/>
              </p:nvSpPr>
              <p:spPr bwMode="auto">
                <a:xfrm flipH="1">
                  <a:off x="12199917" y="6877208"/>
                  <a:ext cx="2973882" cy="2789078"/>
                </a:xfrm>
                <a:custGeom>
                  <a:avLst/>
                  <a:gdLst>
                    <a:gd name="connsiteX0" fmla="*/ 0 w 2863762"/>
                    <a:gd name="connsiteY0" fmla="*/ 0 h 5019920"/>
                    <a:gd name="connsiteX1" fmla="*/ 2863762 w 2863762"/>
                    <a:gd name="connsiteY1" fmla="*/ 0 h 5019920"/>
                    <a:gd name="connsiteX2" fmla="*/ 2863762 w 2863762"/>
                    <a:gd name="connsiteY2" fmla="*/ 5019920 h 5019920"/>
                    <a:gd name="connsiteX3" fmla="*/ 0 w 2863762"/>
                    <a:gd name="connsiteY3" fmla="*/ 5019920 h 5019920"/>
                    <a:gd name="connsiteX4" fmla="*/ 0 w 2863762"/>
                    <a:gd name="connsiteY4" fmla="*/ 0 h 5019920"/>
                    <a:gd name="connsiteX0" fmla="*/ 46104 w 2909866"/>
                    <a:gd name="connsiteY0" fmla="*/ 0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46104 w 2909866"/>
                    <a:gd name="connsiteY4" fmla="*/ 0 h 5019920"/>
                    <a:gd name="connsiteX0" fmla="*/ 537882 w 2909866"/>
                    <a:gd name="connsiteY0" fmla="*/ 2835408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537882 w 2909866"/>
                    <a:gd name="connsiteY4" fmla="*/ 2835408 h 5019920"/>
                    <a:gd name="connsiteX0" fmla="*/ 384201 w 2909866"/>
                    <a:gd name="connsiteY0" fmla="*/ 2597203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384201 w 2909866"/>
                    <a:gd name="connsiteY4" fmla="*/ 2597203 h 5019920"/>
                    <a:gd name="connsiteX0" fmla="*/ 507146 w 2909866"/>
                    <a:gd name="connsiteY0" fmla="*/ 2858460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507146 w 2909866"/>
                    <a:gd name="connsiteY4" fmla="*/ 2858460 h 5019920"/>
                    <a:gd name="connsiteX0" fmla="*/ 507146 w 2909866"/>
                    <a:gd name="connsiteY0" fmla="*/ 0 h 2161460"/>
                    <a:gd name="connsiteX1" fmla="*/ 2909866 w 2909866"/>
                    <a:gd name="connsiteY1" fmla="*/ 1352391 h 2161460"/>
                    <a:gd name="connsiteX2" fmla="*/ 2909866 w 2909866"/>
                    <a:gd name="connsiteY2" fmla="*/ 2161460 h 2161460"/>
                    <a:gd name="connsiteX3" fmla="*/ 0 w 2909866"/>
                    <a:gd name="connsiteY3" fmla="*/ 609285 h 2161460"/>
                    <a:gd name="connsiteX4" fmla="*/ 507146 w 2909866"/>
                    <a:gd name="connsiteY4" fmla="*/ 0 h 2161460"/>
                    <a:gd name="connsiteX0" fmla="*/ 522514 w 2909866"/>
                    <a:gd name="connsiteY0" fmla="*/ 0 h 2176828"/>
                    <a:gd name="connsiteX1" fmla="*/ 2909866 w 2909866"/>
                    <a:gd name="connsiteY1" fmla="*/ 1367759 h 2176828"/>
                    <a:gd name="connsiteX2" fmla="*/ 2909866 w 2909866"/>
                    <a:gd name="connsiteY2" fmla="*/ 2176828 h 2176828"/>
                    <a:gd name="connsiteX3" fmla="*/ 0 w 2909866"/>
                    <a:gd name="connsiteY3" fmla="*/ 624653 h 2176828"/>
                    <a:gd name="connsiteX4" fmla="*/ 522514 w 2909866"/>
                    <a:gd name="connsiteY4" fmla="*/ 0 h 2176828"/>
                    <a:gd name="connsiteX0" fmla="*/ 645459 w 2909866"/>
                    <a:gd name="connsiteY0" fmla="*/ 0 h 2322825"/>
                    <a:gd name="connsiteX1" fmla="*/ 2909866 w 2909866"/>
                    <a:gd name="connsiteY1" fmla="*/ 1513756 h 2322825"/>
                    <a:gd name="connsiteX2" fmla="*/ 2909866 w 2909866"/>
                    <a:gd name="connsiteY2" fmla="*/ 2322825 h 2322825"/>
                    <a:gd name="connsiteX3" fmla="*/ 0 w 2909866"/>
                    <a:gd name="connsiteY3" fmla="*/ 770650 h 2322825"/>
                    <a:gd name="connsiteX4" fmla="*/ 645459 w 2909866"/>
                    <a:gd name="connsiteY4" fmla="*/ 0 h 2322825"/>
                    <a:gd name="connsiteX0" fmla="*/ 591671 w 2856078"/>
                    <a:gd name="connsiteY0" fmla="*/ 0 h 2322825"/>
                    <a:gd name="connsiteX1" fmla="*/ 2856078 w 2856078"/>
                    <a:gd name="connsiteY1" fmla="*/ 1513756 h 2322825"/>
                    <a:gd name="connsiteX2" fmla="*/ 2856078 w 2856078"/>
                    <a:gd name="connsiteY2" fmla="*/ 2322825 h 2322825"/>
                    <a:gd name="connsiteX3" fmla="*/ 0 w 2856078"/>
                    <a:gd name="connsiteY3" fmla="*/ 693809 h 2322825"/>
                    <a:gd name="connsiteX4" fmla="*/ 591671 w 2856078"/>
                    <a:gd name="connsiteY4" fmla="*/ 0 h 2322825"/>
                    <a:gd name="connsiteX0" fmla="*/ 591671 w 2856078"/>
                    <a:gd name="connsiteY0" fmla="*/ 0 h 2322825"/>
                    <a:gd name="connsiteX1" fmla="*/ 2848394 w 2856078"/>
                    <a:gd name="connsiteY1" fmla="*/ 1298603 h 2322825"/>
                    <a:gd name="connsiteX2" fmla="*/ 2856078 w 2856078"/>
                    <a:gd name="connsiteY2" fmla="*/ 2322825 h 2322825"/>
                    <a:gd name="connsiteX3" fmla="*/ 0 w 2856078"/>
                    <a:gd name="connsiteY3" fmla="*/ 693809 h 2322825"/>
                    <a:gd name="connsiteX4" fmla="*/ 591671 w 2856078"/>
                    <a:gd name="connsiteY4" fmla="*/ 0 h 2322825"/>
                    <a:gd name="connsiteX0" fmla="*/ 578781 w 2856078"/>
                    <a:gd name="connsiteY0" fmla="*/ 0 h 2335704"/>
                    <a:gd name="connsiteX1" fmla="*/ 2848394 w 2856078"/>
                    <a:gd name="connsiteY1" fmla="*/ 1311482 h 2335704"/>
                    <a:gd name="connsiteX2" fmla="*/ 2856078 w 2856078"/>
                    <a:gd name="connsiteY2" fmla="*/ 2335704 h 2335704"/>
                    <a:gd name="connsiteX3" fmla="*/ 0 w 2856078"/>
                    <a:gd name="connsiteY3" fmla="*/ 706688 h 2335704"/>
                    <a:gd name="connsiteX4" fmla="*/ 578781 w 2856078"/>
                    <a:gd name="connsiteY4" fmla="*/ 0 h 2335704"/>
                    <a:gd name="connsiteX0" fmla="*/ 587374 w 2864671"/>
                    <a:gd name="connsiteY0" fmla="*/ 0 h 2335704"/>
                    <a:gd name="connsiteX1" fmla="*/ 2856987 w 2864671"/>
                    <a:gd name="connsiteY1" fmla="*/ 1311482 h 2335704"/>
                    <a:gd name="connsiteX2" fmla="*/ 2864671 w 2864671"/>
                    <a:gd name="connsiteY2" fmla="*/ 2335704 h 2335704"/>
                    <a:gd name="connsiteX3" fmla="*/ 0 w 2864671"/>
                    <a:gd name="connsiteY3" fmla="*/ 710980 h 2335704"/>
                    <a:gd name="connsiteX4" fmla="*/ 587374 w 2864671"/>
                    <a:gd name="connsiteY4" fmla="*/ 0 h 2335704"/>
                    <a:gd name="connsiteX0" fmla="*/ 895440 w 2864671"/>
                    <a:gd name="connsiteY0" fmla="*/ 0 h 2653935"/>
                    <a:gd name="connsiteX1" fmla="*/ 2856987 w 2864671"/>
                    <a:gd name="connsiteY1" fmla="*/ 1629713 h 2653935"/>
                    <a:gd name="connsiteX2" fmla="*/ 2864671 w 2864671"/>
                    <a:gd name="connsiteY2" fmla="*/ 2653935 h 2653935"/>
                    <a:gd name="connsiteX3" fmla="*/ 0 w 2864671"/>
                    <a:gd name="connsiteY3" fmla="*/ 1029211 h 2653935"/>
                    <a:gd name="connsiteX4" fmla="*/ 895440 w 2864671"/>
                    <a:gd name="connsiteY4" fmla="*/ 0 h 2653935"/>
                    <a:gd name="connsiteX0" fmla="*/ 884997 w 2854228"/>
                    <a:gd name="connsiteY0" fmla="*/ 0 h 2653935"/>
                    <a:gd name="connsiteX1" fmla="*/ 2846544 w 2854228"/>
                    <a:gd name="connsiteY1" fmla="*/ 1629713 h 2653935"/>
                    <a:gd name="connsiteX2" fmla="*/ 2854228 w 2854228"/>
                    <a:gd name="connsiteY2" fmla="*/ 2653935 h 2653935"/>
                    <a:gd name="connsiteX3" fmla="*/ 0 w 2854228"/>
                    <a:gd name="connsiteY3" fmla="*/ 1070946 h 2653935"/>
                    <a:gd name="connsiteX4" fmla="*/ 884997 w 2854228"/>
                    <a:gd name="connsiteY4" fmla="*/ 0 h 2653935"/>
                    <a:gd name="connsiteX0" fmla="*/ 900661 w 2869892"/>
                    <a:gd name="connsiteY0" fmla="*/ 0 h 2653935"/>
                    <a:gd name="connsiteX1" fmla="*/ 2862208 w 2869892"/>
                    <a:gd name="connsiteY1" fmla="*/ 1629713 h 2653935"/>
                    <a:gd name="connsiteX2" fmla="*/ 2869892 w 2869892"/>
                    <a:gd name="connsiteY2" fmla="*/ 2653935 h 2653935"/>
                    <a:gd name="connsiteX3" fmla="*/ 0 w 2869892"/>
                    <a:gd name="connsiteY3" fmla="*/ 1065730 h 2653935"/>
                    <a:gd name="connsiteX4" fmla="*/ 900661 w 2869892"/>
                    <a:gd name="connsiteY4" fmla="*/ 0 h 2653935"/>
                    <a:gd name="connsiteX0" fmla="*/ 940370 w 2869892"/>
                    <a:gd name="connsiteY0" fmla="*/ 0 h 2689201"/>
                    <a:gd name="connsiteX1" fmla="*/ 2862208 w 2869892"/>
                    <a:gd name="connsiteY1" fmla="*/ 1664979 h 2689201"/>
                    <a:gd name="connsiteX2" fmla="*/ 2869892 w 2869892"/>
                    <a:gd name="connsiteY2" fmla="*/ 2689201 h 2689201"/>
                    <a:gd name="connsiteX3" fmla="*/ 0 w 2869892"/>
                    <a:gd name="connsiteY3" fmla="*/ 1100996 h 2689201"/>
                    <a:gd name="connsiteX4" fmla="*/ 940370 w 2869892"/>
                    <a:gd name="connsiteY4" fmla="*/ 0 h 2689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892" h="2689201">
                      <a:moveTo>
                        <a:pt x="940370" y="0"/>
                      </a:moveTo>
                      <a:lnTo>
                        <a:pt x="2862208" y="1664979"/>
                      </a:lnTo>
                      <a:cubicBezTo>
                        <a:pt x="2864769" y="2006386"/>
                        <a:pt x="2867331" y="2347794"/>
                        <a:pt x="2869892" y="2689201"/>
                      </a:cubicBezTo>
                      <a:lnTo>
                        <a:pt x="0" y="1100996"/>
                      </a:lnTo>
                      <a:lnTo>
                        <a:pt x="94037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solidFill>
                      <a:schemeClr val="accent1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99" name="AutoShape 14"/>
                <p:cNvSpPr>
                  <a:spLocks/>
                </p:cNvSpPr>
                <p:nvPr/>
              </p:nvSpPr>
              <p:spPr bwMode="auto">
                <a:xfrm>
                  <a:off x="9245792" y="6913784"/>
                  <a:ext cx="2973882" cy="2752502"/>
                </a:xfrm>
                <a:custGeom>
                  <a:avLst/>
                  <a:gdLst>
                    <a:gd name="connsiteX0" fmla="*/ 0 w 2863762"/>
                    <a:gd name="connsiteY0" fmla="*/ 0 h 5019920"/>
                    <a:gd name="connsiteX1" fmla="*/ 2863762 w 2863762"/>
                    <a:gd name="connsiteY1" fmla="*/ 0 h 5019920"/>
                    <a:gd name="connsiteX2" fmla="*/ 2863762 w 2863762"/>
                    <a:gd name="connsiteY2" fmla="*/ 5019920 h 5019920"/>
                    <a:gd name="connsiteX3" fmla="*/ 0 w 2863762"/>
                    <a:gd name="connsiteY3" fmla="*/ 5019920 h 5019920"/>
                    <a:gd name="connsiteX4" fmla="*/ 0 w 2863762"/>
                    <a:gd name="connsiteY4" fmla="*/ 0 h 5019920"/>
                    <a:gd name="connsiteX0" fmla="*/ 46104 w 2909866"/>
                    <a:gd name="connsiteY0" fmla="*/ 0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46104 w 2909866"/>
                    <a:gd name="connsiteY4" fmla="*/ 0 h 5019920"/>
                    <a:gd name="connsiteX0" fmla="*/ 537882 w 2909866"/>
                    <a:gd name="connsiteY0" fmla="*/ 2835408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537882 w 2909866"/>
                    <a:gd name="connsiteY4" fmla="*/ 2835408 h 5019920"/>
                    <a:gd name="connsiteX0" fmla="*/ 384201 w 2909866"/>
                    <a:gd name="connsiteY0" fmla="*/ 2597203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384201 w 2909866"/>
                    <a:gd name="connsiteY4" fmla="*/ 2597203 h 5019920"/>
                    <a:gd name="connsiteX0" fmla="*/ 507146 w 2909866"/>
                    <a:gd name="connsiteY0" fmla="*/ 2858460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507146 w 2909866"/>
                    <a:gd name="connsiteY4" fmla="*/ 2858460 h 5019920"/>
                    <a:gd name="connsiteX0" fmla="*/ 507146 w 2909866"/>
                    <a:gd name="connsiteY0" fmla="*/ 0 h 2161460"/>
                    <a:gd name="connsiteX1" fmla="*/ 2909866 w 2909866"/>
                    <a:gd name="connsiteY1" fmla="*/ 1352391 h 2161460"/>
                    <a:gd name="connsiteX2" fmla="*/ 2909866 w 2909866"/>
                    <a:gd name="connsiteY2" fmla="*/ 2161460 h 2161460"/>
                    <a:gd name="connsiteX3" fmla="*/ 0 w 2909866"/>
                    <a:gd name="connsiteY3" fmla="*/ 609285 h 2161460"/>
                    <a:gd name="connsiteX4" fmla="*/ 507146 w 2909866"/>
                    <a:gd name="connsiteY4" fmla="*/ 0 h 2161460"/>
                    <a:gd name="connsiteX0" fmla="*/ 522514 w 2909866"/>
                    <a:gd name="connsiteY0" fmla="*/ 0 h 2176828"/>
                    <a:gd name="connsiteX1" fmla="*/ 2909866 w 2909866"/>
                    <a:gd name="connsiteY1" fmla="*/ 1367759 h 2176828"/>
                    <a:gd name="connsiteX2" fmla="*/ 2909866 w 2909866"/>
                    <a:gd name="connsiteY2" fmla="*/ 2176828 h 2176828"/>
                    <a:gd name="connsiteX3" fmla="*/ 0 w 2909866"/>
                    <a:gd name="connsiteY3" fmla="*/ 624653 h 2176828"/>
                    <a:gd name="connsiteX4" fmla="*/ 522514 w 2909866"/>
                    <a:gd name="connsiteY4" fmla="*/ 0 h 2176828"/>
                    <a:gd name="connsiteX0" fmla="*/ 645459 w 2909866"/>
                    <a:gd name="connsiteY0" fmla="*/ 0 h 2322825"/>
                    <a:gd name="connsiteX1" fmla="*/ 2909866 w 2909866"/>
                    <a:gd name="connsiteY1" fmla="*/ 1513756 h 2322825"/>
                    <a:gd name="connsiteX2" fmla="*/ 2909866 w 2909866"/>
                    <a:gd name="connsiteY2" fmla="*/ 2322825 h 2322825"/>
                    <a:gd name="connsiteX3" fmla="*/ 0 w 2909866"/>
                    <a:gd name="connsiteY3" fmla="*/ 770650 h 2322825"/>
                    <a:gd name="connsiteX4" fmla="*/ 645459 w 2909866"/>
                    <a:gd name="connsiteY4" fmla="*/ 0 h 2322825"/>
                    <a:gd name="connsiteX0" fmla="*/ 591671 w 2856078"/>
                    <a:gd name="connsiteY0" fmla="*/ 0 h 2322825"/>
                    <a:gd name="connsiteX1" fmla="*/ 2856078 w 2856078"/>
                    <a:gd name="connsiteY1" fmla="*/ 1513756 h 2322825"/>
                    <a:gd name="connsiteX2" fmla="*/ 2856078 w 2856078"/>
                    <a:gd name="connsiteY2" fmla="*/ 2322825 h 2322825"/>
                    <a:gd name="connsiteX3" fmla="*/ 0 w 2856078"/>
                    <a:gd name="connsiteY3" fmla="*/ 693809 h 2322825"/>
                    <a:gd name="connsiteX4" fmla="*/ 591671 w 2856078"/>
                    <a:gd name="connsiteY4" fmla="*/ 0 h 2322825"/>
                    <a:gd name="connsiteX0" fmla="*/ 591671 w 2856078"/>
                    <a:gd name="connsiteY0" fmla="*/ 0 h 2322825"/>
                    <a:gd name="connsiteX1" fmla="*/ 2848394 w 2856078"/>
                    <a:gd name="connsiteY1" fmla="*/ 1298603 h 2322825"/>
                    <a:gd name="connsiteX2" fmla="*/ 2856078 w 2856078"/>
                    <a:gd name="connsiteY2" fmla="*/ 2322825 h 2322825"/>
                    <a:gd name="connsiteX3" fmla="*/ 0 w 2856078"/>
                    <a:gd name="connsiteY3" fmla="*/ 693809 h 2322825"/>
                    <a:gd name="connsiteX4" fmla="*/ 591671 w 2856078"/>
                    <a:gd name="connsiteY4" fmla="*/ 0 h 2322825"/>
                    <a:gd name="connsiteX0" fmla="*/ 578781 w 2856078"/>
                    <a:gd name="connsiteY0" fmla="*/ 0 h 2335704"/>
                    <a:gd name="connsiteX1" fmla="*/ 2848394 w 2856078"/>
                    <a:gd name="connsiteY1" fmla="*/ 1311482 h 2335704"/>
                    <a:gd name="connsiteX2" fmla="*/ 2856078 w 2856078"/>
                    <a:gd name="connsiteY2" fmla="*/ 2335704 h 2335704"/>
                    <a:gd name="connsiteX3" fmla="*/ 0 w 2856078"/>
                    <a:gd name="connsiteY3" fmla="*/ 706688 h 2335704"/>
                    <a:gd name="connsiteX4" fmla="*/ 578781 w 2856078"/>
                    <a:gd name="connsiteY4" fmla="*/ 0 h 2335704"/>
                    <a:gd name="connsiteX0" fmla="*/ 587374 w 2864671"/>
                    <a:gd name="connsiteY0" fmla="*/ 0 h 2335704"/>
                    <a:gd name="connsiteX1" fmla="*/ 2856987 w 2864671"/>
                    <a:gd name="connsiteY1" fmla="*/ 1311482 h 2335704"/>
                    <a:gd name="connsiteX2" fmla="*/ 2864671 w 2864671"/>
                    <a:gd name="connsiteY2" fmla="*/ 2335704 h 2335704"/>
                    <a:gd name="connsiteX3" fmla="*/ 0 w 2864671"/>
                    <a:gd name="connsiteY3" fmla="*/ 710980 h 2335704"/>
                    <a:gd name="connsiteX4" fmla="*/ 587374 w 2864671"/>
                    <a:gd name="connsiteY4" fmla="*/ 0 h 2335704"/>
                    <a:gd name="connsiteX0" fmla="*/ 895440 w 2864671"/>
                    <a:gd name="connsiteY0" fmla="*/ 0 h 2653935"/>
                    <a:gd name="connsiteX1" fmla="*/ 2856987 w 2864671"/>
                    <a:gd name="connsiteY1" fmla="*/ 1629713 h 2653935"/>
                    <a:gd name="connsiteX2" fmla="*/ 2864671 w 2864671"/>
                    <a:gd name="connsiteY2" fmla="*/ 2653935 h 2653935"/>
                    <a:gd name="connsiteX3" fmla="*/ 0 w 2864671"/>
                    <a:gd name="connsiteY3" fmla="*/ 1029211 h 2653935"/>
                    <a:gd name="connsiteX4" fmla="*/ 895440 w 2864671"/>
                    <a:gd name="connsiteY4" fmla="*/ 0 h 2653935"/>
                    <a:gd name="connsiteX0" fmla="*/ 884997 w 2854228"/>
                    <a:gd name="connsiteY0" fmla="*/ 0 h 2653935"/>
                    <a:gd name="connsiteX1" fmla="*/ 2846544 w 2854228"/>
                    <a:gd name="connsiteY1" fmla="*/ 1629713 h 2653935"/>
                    <a:gd name="connsiteX2" fmla="*/ 2854228 w 2854228"/>
                    <a:gd name="connsiteY2" fmla="*/ 2653935 h 2653935"/>
                    <a:gd name="connsiteX3" fmla="*/ 0 w 2854228"/>
                    <a:gd name="connsiteY3" fmla="*/ 1070946 h 2653935"/>
                    <a:gd name="connsiteX4" fmla="*/ 884997 w 2854228"/>
                    <a:gd name="connsiteY4" fmla="*/ 0 h 2653935"/>
                    <a:gd name="connsiteX0" fmla="*/ 900661 w 2869892"/>
                    <a:gd name="connsiteY0" fmla="*/ 0 h 2653935"/>
                    <a:gd name="connsiteX1" fmla="*/ 2862208 w 2869892"/>
                    <a:gd name="connsiteY1" fmla="*/ 1629713 h 2653935"/>
                    <a:gd name="connsiteX2" fmla="*/ 2869892 w 2869892"/>
                    <a:gd name="connsiteY2" fmla="*/ 2653935 h 2653935"/>
                    <a:gd name="connsiteX3" fmla="*/ 0 w 2869892"/>
                    <a:gd name="connsiteY3" fmla="*/ 1065730 h 2653935"/>
                    <a:gd name="connsiteX4" fmla="*/ 900661 w 2869892"/>
                    <a:gd name="connsiteY4" fmla="*/ 0 h 2653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892" h="2653935">
                      <a:moveTo>
                        <a:pt x="900661" y="0"/>
                      </a:moveTo>
                      <a:lnTo>
                        <a:pt x="2862208" y="1629713"/>
                      </a:lnTo>
                      <a:cubicBezTo>
                        <a:pt x="2864769" y="1971120"/>
                        <a:pt x="2867331" y="2312528"/>
                        <a:pt x="2869892" y="2653935"/>
                      </a:cubicBezTo>
                      <a:lnTo>
                        <a:pt x="0" y="1065730"/>
                      </a:lnTo>
                      <a:lnTo>
                        <a:pt x="900661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solidFill>
                      <a:schemeClr val="accent1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>
              <a:off x="9692778" y="6846333"/>
              <a:ext cx="5049516" cy="2047942"/>
              <a:chOff x="9692778" y="6846333"/>
              <a:chExt cx="5049516" cy="2047942"/>
            </a:xfrm>
          </p:grpSpPr>
          <p:sp>
            <p:nvSpPr>
              <p:cNvPr id="148" name="AutoShape 14"/>
              <p:cNvSpPr>
                <a:spLocks/>
              </p:cNvSpPr>
              <p:nvPr/>
            </p:nvSpPr>
            <p:spPr bwMode="auto">
              <a:xfrm>
                <a:off x="12216848" y="6876150"/>
                <a:ext cx="2525446" cy="2016012"/>
              </a:xfrm>
              <a:custGeom>
                <a:avLst/>
                <a:gdLst>
                  <a:gd name="connsiteX0" fmla="*/ 0 w 2391690"/>
                  <a:gd name="connsiteY0" fmla="*/ 0 h 4192419"/>
                  <a:gd name="connsiteX1" fmla="*/ 2391690 w 2391690"/>
                  <a:gd name="connsiteY1" fmla="*/ 0 h 4192419"/>
                  <a:gd name="connsiteX2" fmla="*/ 2391690 w 2391690"/>
                  <a:gd name="connsiteY2" fmla="*/ 4192419 h 4192419"/>
                  <a:gd name="connsiteX3" fmla="*/ 0 w 2391690"/>
                  <a:gd name="connsiteY3" fmla="*/ 4192419 h 4192419"/>
                  <a:gd name="connsiteX4" fmla="*/ 0 w 2391690"/>
                  <a:gd name="connsiteY4" fmla="*/ 0 h 4192419"/>
                  <a:gd name="connsiteX0" fmla="*/ 0 w 2391690"/>
                  <a:gd name="connsiteY0" fmla="*/ 0 h 4192419"/>
                  <a:gd name="connsiteX1" fmla="*/ 2391690 w 2391690"/>
                  <a:gd name="connsiteY1" fmla="*/ 0 h 4192419"/>
                  <a:gd name="connsiteX2" fmla="*/ 2391690 w 2391690"/>
                  <a:gd name="connsiteY2" fmla="*/ 4192419 h 4192419"/>
                  <a:gd name="connsiteX3" fmla="*/ 109002 w 2391690"/>
                  <a:gd name="connsiteY3" fmla="*/ 2624011 h 4192419"/>
                  <a:gd name="connsiteX4" fmla="*/ 0 w 2391690"/>
                  <a:gd name="connsiteY4" fmla="*/ 0 h 4192419"/>
                  <a:gd name="connsiteX0" fmla="*/ 0 w 4783947"/>
                  <a:gd name="connsiteY0" fmla="*/ 0 h 4192419"/>
                  <a:gd name="connsiteX1" fmla="*/ 2391690 w 4783947"/>
                  <a:gd name="connsiteY1" fmla="*/ 0 h 4192419"/>
                  <a:gd name="connsiteX2" fmla="*/ 2391690 w 4783947"/>
                  <a:gd name="connsiteY2" fmla="*/ 4192419 h 4192419"/>
                  <a:gd name="connsiteX3" fmla="*/ 4783947 w 4783947"/>
                  <a:gd name="connsiteY3" fmla="*/ 2848070 h 4192419"/>
                  <a:gd name="connsiteX4" fmla="*/ 0 w 4783947"/>
                  <a:gd name="connsiteY4" fmla="*/ 0 h 4192419"/>
                  <a:gd name="connsiteX0" fmla="*/ 1489968 w 2392257"/>
                  <a:gd name="connsiteY0" fmla="*/ 1768244 h 4192419"/>
                  <a:gd name="connsiteX1" fmla="*/ 0 w 2392257"/>
                  <a:gd name="connsiteY1" fmla="*/ 0 h 4192419"/>
                  <a:gd name="connsiteX2" fmla="*/ 0 w 2392257"/>
                  <a:gd name="connsiteY2" fmla="*/ 4192419 h 4192419"/>
                  <a:gd name="connsiteX3" fmla="*/ 2392257 w 2392257"/>
                  <a:gd name="connsiteY3" fmla="*/ 2848070 h 4192419"/>
                  <a:gd name="connsiteX4" fmla="*/ 1489968 w 2392257"/>
                  <a:gd name="connsiteY4" fmla="*/ 1768244 h 4192419"/>
                  <a:gd name="connsiteX0" fmla="*/ 1489968 w 2392257"/>
                  <a:gd name="connsiteY0" fmla="*/ 0 h 2424175"/>
                  <a:gd name="connsiteX1" fmla="*/ 12111 w 2392257"/>
                  <a:gd name="connsiteY1" fmla="*/ 817510 h 2424175"/>
                  <a:gd name="connsiteX2" fmla="*/ 0 w 2392257"/>
                  <a:gd name="connsiteY2" fmla="*/ 2424175 h 2424175"/>
                  <a:gd name="connsiteX3" fmla="*/ 2392257 w 2392257"/>
                  <a:gd name="connsiteY3" fmla="*/ 1079826 h 2424175"/>
                  <a:gd name="connsiteX4" fmla="*/ 1489968 w 2392257"/>
                  <a:gd name="connsiteY4" fmla="*/ 0 h 2424175"/>
                  <a:gd name="connsiteX0" fmla="*/ 1496329 w 2398618"/>
                  <a:gd name="connsiteY0" fmla="*/ 0 h 2424175"/>
                  <a:gd name="connsiteX1" fmla="*/ 0 w 2398618"/>
                  <a:gd name="connsiteY1" fmla="*/ 1163873 h 2424175"/>
                  <a:gd name="connsiteX2" fmla="*/ 6361 w 2398618"/>
                  <a:gd name="connsiteY2" fmla="*/ 2424175 h 2424175"/>
                  <a:gd name="connsiteX3" fmla="*/ 2398618 w 2398618"/>
                  <a:gd name="connsiteY3" fmla="*/ 1079826 h 2424175"/>
                  <a:gd name="connsiteX4" fmla="*/ 1496329 w 2398618"/>
                  <a:gd name="connsiteY4" fmla="*/ 0 h 2424175"/>
                  <a:gd name="connsiteX0" fmla="*/ 1773420 w 2398618"/>
                  <a:gd name="connsiteY0" fmla="*/ 0 h 2082430"/>
                  <a:gd name="connsiteX1" fmla="*/ 0 w 2398618"/>
                  <a:gd name="connsiteY1" fmla="*/ 822128 h 2082430"/>
                  <a:gd name="connsiteX2" fmla="*/ 6361 w 2398618"/>
                  <a:gd name="connsiteY2" fmla="*/ 2082430 h 2082430"/>
                  <a:gd name="connsiteX3" fmla="*/ 2398618 w 2398618"/>
                  <a:gd name="connsiteY3" fmla="*/ 738081 h 2082430"/>
                  <a:gd name="connsiteX4" fmla="*/ 1773420 w 2398618"/>
                  <a:gd name="connsiteY4" fmla="*/ 0 h 2082430"/>
                  <a:gd name="connsiteX0" fmla="*/ 1685675 w 2398618"/>
                  <a:gd name="connsiteY0" fmla="*/ 0 h 2184030"/>
                  <a:gd name="connsiteX1" fmla="*/ 0 w 2398618"/>
                  <a:gd name="connsiteY1" fmla="*/ 923728 h 2184030"/>
                  <a:gd name="connsiteX2" fmla="*/ 6361 w 2398618"/>
                  <a:gd name="connsiteY2" fmla="*/ 2184030 h 2184030"/>
                  <a:gd name="connsiteX3" fmla="*/ 2398618 w 2398618"/>
                  <a:gd name="connsiteY3" fmla="*/ 839681 h 2184030"/>
                  <a:gd name="connsiteX4" fmla="*/ 1685675 w 2398618"/>
                  <a:gd name="connsiteY4" fmla="*/ 0 h 2184030"/>
                  <a:gd name="connsiteX0" fmla="*/ 1987848 w 2398618"/>
                  <a:gd name="connsiteY0" fmla="*/ 0 h 1819358"/>
                  <a:gd name="connsiteX1" fmla="*/ 0 w 2398618"/>
                  <a:gd name="connsiteY1" fmla="*/ 559056 h 1819358"/>
                  <a:gd name="connsiteX2" fmla="*/ 6361 w 2398618"/>
                  <a:gd name="connsiteY2" fmla="*/ 1819358 h 1819358"/>
                  <a:gd name="connsiteX3" fmla="*/ 2398618 w 2398618"/>
                  <a:gd name="connsiteY3" fmla="*/ 475009 h 1819358"/>
                  <a:gd name="connsiteX4" fmla="*/ 1987848 w 2398618"/>
                  <a:gd name="connsiteY4" fmla="*/ 0 h 1819358"/>
                  <a:gd name="connsiteX0" fmla="*/ 1997291 w 2398618"/>
                  <a:gd name="connsiteY0" fmla="*/ 0 h 1819358"/>
                  <a:gd name="connsiteX1" fmla="*/ 0 w 2398618"/>
                  <a:gd name="connsiteY1" fmla="*/ 559056 h 1819358"/>
                  <a:gd name="connsiteX2" fmla="*/ 6361 w 2398618"/>
                  <a:gd name="connsiteY2" fmla="*/ 1819358 h 1819358"/>
                  <a:gd name="connsiteX3" fmla="*/ 2398618 w 2398618"/>
                  <a:gd name="connsiteY3" fmla="*/ 475009 h 1819358"/>
                  <a:gd name="connsiteX4" fmla="*/ 1997291 w 2398618"/>
                  <a:gd name="connsiteY4" fmla="*/ 0 h 1819358"/>
                  <a:gd name="connsiteX0" fmla="*/ 1997291 w 2316565"/>
                  <a:gd name="connsiteY0" fmla="*/ 0 h 1819358"/>
                  <a:gd name="connsiteX1" fmla="*/ 0 w 2316565"/>
                  <a:gd name="connsiteY1" fmla="*/ 559056 h 1819358"/>
                  <a:gd name="connsiteX2" fmla="*/ 6361 w 2316565"/>
                  <a:gd name="connsiteY2" fmla="*/ 1819358 h 1819358"/>
                  <a:gd name="connsiteX3" fmla="*/ 2316565 w 2316565"/>
                  <a:gd name="connsiteY3" fmla="*/ 530187 h 1819358"/>
                  <a:gd name="connsiteX4" fmla="*/ 1997291 w 2316565"/>
                  <a:gd name="connsiteY4" fmla="*/ 0 h 1819358"/>
                  <a:gd name="connsiteX0" fmla="*/ 1824067 w 2316565"/>
                  <a:gd name="connsiteY0" fmla="*/ 0 h 1865340"/>
                  <a:gd name="connsiteX1" fmla="*/ 0 w 2316565"/>
                  <a:gd name="connsiteY1" fmla="*/ 605038 h 1865340"/>
                  <a:gd name="connsiteX2" fmla="*/ 6361 w 2316565"/>
                  <a:gd name="connsiteY2" fmla="*/ 1865340 h 1865340"/>
                  <a:gd name="connsiteX3" fmla="*/ 2316565 w 2316565"/>
                  <a:gd name="connsiteY3" fmla="*/ 576169 h 1865340"/>
                  <a:gd name="connsiteX4" fmla="*/ 1824067 w 2316565"/>
                  <a:gd name="connsiteY4" fmla="*/ 0 h 1865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6565" h="1865340">
                    <a:moveTo>
                      <a:pt x="1824067" y="0"/>
                    </a:moveTo>
                    <a:lnTo>
                      <a:pt x="0" y="605038"/>
                    </a:lnTo>
                    <a:cubicBezTo>
                      <a:pt x="2120" y="1025139"/>
                      <a:pt x="4241" y="1445239"/>
                      <a:pt x="6361" y="1865340"/>
                    </a:cubicBezTo>
                    <a:lnTo>
                      <a:pt x="2316565" y="576169"/>
                    </a:lnTo>
                    <a:lnTo>
                      <a:pt x="182406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just"/>
                <a:endParaRPr lang="id-ID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02" name="AutoShape 14"/>
              <p:cNvSpPr>
                <a:spLocks/>
              </p:cNvSpPr>
              <p:nvPr/>
            </p:nvSpPr>
            <p:spPr bwMode="auto">
              <a:xfrm flipH="1">
                <a:off x="9692778" y="6846333"/>
                <a:ext cx="2544676" cy="2047942"/>
              </a:xfrm>
              <a:custGeom>
                <a:avLst/>
                <a:gdLst>
                  <a:gd name="connsiteX0" fmla="*/ 0 w 2391690"/>
                  <a:gd name="connsiteY0" fmla="*/ 0 h 4192419"/>
                  <a:gd name="connsiteX1" fmla="*/ 2391690 w 2391690"/>
                  <a:gd name="connsiteY1" fmla="*/ 0 h 4192419"/>
                  <a:gd name="connsiteX2" fmla="*/ 2391690 w 2391690"/>
                  <a:gd name="connsiteY2" fmla="*/ 4192419 h 4192419"/>
                  <a:gd name="connsiteX3" fmla="*/ 0 w 2391690"/>
                  <a:gd name="connsiteY3" fmla="*/ 4192419 h 4192419"/>
                  <a:gd name="connsiteX4" fmla="*/ 0 w 2391690"/>
                  <a:gd name="connsiteY4" fmla="*/ 0 h 4192419"/>
                  <a:gd name="connsiteX0" fmla="*/ 0 w 2391690"/>
                  <a:gd name="connsiteY0" fmla="*/ 0 h 4192419"/>
                  <a:gd name="connsiteX1" fmla="*/ 2391690 w 2391690"/>
                  <a:gd name="connsiteY1" fmla="*/ 0 h 4192419"/>
                  <a:gd name="connsiteX2" fmla="*/ 2391690 w 2391690"/>
                  <a:gd name="connsiteY2" fmla="*/ 4192419 h 4192419"/>
                  <a:gd name="connsiteX3" fmla="*/ 109002 w 2391690"/>
                  <a:gd name="connsiteY3" fmla="*/ 2624011 h 4192419"/>
                  <a:gd name="connsiteX4" fmla="*/ 0 w 2391690"/>
                  <a:gd name="connsiteY4" fmla="*/ 0 h 4192419"/>
                  <a:gd name="connsiteX0" fmla="*/ 0 w 4783947"/>
                  <a:gd name="connsiteY0" fmla="*/ 0 h 4192419"/>
                  <a:gd name="connsiteX1" fmla="*/ 2391690 w 4783947"/>
                  <a:gd name="connsiteY1" fmla="*/ 0 h 4192419"/>
                  <a:gd name="connsiteX2" fmla="*/ 2391690 w 4783947"/>
                  <a:gd name="connsiteY2" fmla="*/ 4192419 h 4192419"/>
                  <a:gd name="connsiteX3" fmla="*/ 4783947 w 4783947"/>
                  <a:gd name="connsiteY3" fmla="*/ 2848070 h 4192419"/>
                  <a:gd name="connsiteX4" fmla="*/ 0 w 4783947"/>
                  <a:gd name="connsiteY4" fmla="*/ 0 h 4192419"/>
                  <a:gd name="connsiteX0" fmla="*/ 1489968 w 2392257"/>
                  <a:gd name="connsiteY0" fmla="*/ 1768244 h 4192419"/>
                  <a:gd name="connsiteX1" fmla="*/ 0 w 2392257"/>
                  <a:gd name="connsiteY1" fmla="*/ 0 h 4192419"/>
                  <a:gd name="connsiteX2" fmla="*/ 0 w 2392257"/>
                  <a:gd name="connsiteY2" fmla="*/ 4192419 h 4192419"/>
                  <a:gd name="connsiteX3" fmla="*/ 2392257 w 2392257"/>
                  <a:gd name="connsiteY3" fmla="*/ 2848070 h 4192419"/>
                  <a:gd name="connsiteX4" fmla="*/ 1489968 w 2392257"/>
                  <a:gd name="connsiteY4" fmla="*/ 1768244 h 4192419"/>
                  <a:gd name="connsiteX0" fmla="*/ 1489968 w 2392257"/>
                  <a:gd name="connsiteY0" fmla="*/ 0 h 2424175"/>
                  <a:gd name="connsiteX1" fmla="*/ 12111 w 2392257"/>
                  <a:gd name="connsiteY1" fmla="*/ 817510 h 2424175"/>
                  <a:gd name="connsiteX2" fmla="*/ 0 w 2392257"/>
                  <a:gd name="connsiteY2" fmla="*/ 2424175 h 2424175"/>
                  <a:gd name="connsiteX3" fmla="*/ 2392257 w 2392257"/>
                  <a:gd name="connsiteY3" fmla="*/ 1079826 h 2424175"/>
                  <a:gd name="connsiteX4" fmla="*/ 1489968 w 2392257"/>
                  <a:gd name="connsiteY4" fmla="*/ 0 h 2424175"/>
                  <a:gd name="connsiteX0" fmla="*/ 1496329 w 2398618"/>
                  <a:gd name="connsiteY0" fmla="*/ 0 h 2424175"/>
                  <a:gd name="connsiteX1" fmla="*/ 0 w 2398618"/>
                  <a:gd name="connsiteY1" fmla="*/ 1163873 h 2424175"/>
                  <a:gd name="connsiteX2" fmla="*/ 6361 w 2398618"/>
                  <a:gd name="connsiteY2" fmla="*/ 2424175 h 2424175"/>
                  <a:gd name="connsiteX3" fmla="*/ 2398618 w 2398618"/>
                  <a:gd name="connsiteY3" fmla="*/ 1079826 h 2424175"/>
                  <a:gd name="connsiteX4" fmla="*/ 1496329 w 2398618"/>
                  <a:gd name="connsiteY4" fmla="*/ 0 h 2424175"/>
                  <a:gd name="connsiteX0" fmla="*/ 1773420 w 2398618"/>
                  <a:gd name="connsiteY0" fmla="*/ 0 h 2082430"/>
                  <a:gd name="connsiteX1" fmla="*/ 0 w 2398618"/>
                  <a:gd name="connsiteY1" fmla="*/ 822128 h 2082430"/>
                  <a:gd name="connsiteX2" fmla="*/ 6361 w 2398618"/>
                  <a:gd name="connsiteY2" fmla="*/ 2082430 h 2082430"/>
                  <a:gd name="connsiteX3" fmla="*/ 2398618 w 2398618"/>
                  <a:gd name="connsiteY3" fmla="*/ 738081 h 2082430"/>
                  <a:gd name="connsiteX4" fmla="*/ 1773420 w 2398618"/>
                  <a:gd name="connsiteY4" fmla="*/ 0 h 2082430"/>
                  <a:gd name="connsiteX0" fmla="*/ 1685675 w 2398618"/>
                  <a:gd name="connsiteY0" fmla="*/ 0 h 2184030"/>
                  <a:gd name="connsiteX1" fmla="*/ 0 w 2398618"/>
                  <a:gd name="connsiteY1" fmla="*/ 923728 h 2184030"/>
                  <a:gd name="connsiteX2" fmla="*/ 6361 w 2398618"/>
                  <a:gd name="connsiteY2" fmla="*/ 2184030 h 2184030"/>
                  <a:gd name="connsiteX3" fmla="*/ 2398618 w 2398618"/>
                  <a:gd name="connsiteY3" fmla="*/ 839681 h 2184030"/>
                  <a:gd name="connsiteX4" fmla="*/ 1685675 w 2398618"/>
                  <a:gd name="connsiteY4" fmla="*/ 0 h 2184030"/>
                  <a:gd name="connsiteX0" fmla="*/ 1987848 w 2398618"/>
                  <a:gd name="connsiteY0" fmla="*/ 0 h 1819358"/>
                  <a:gd name="connsiteX1" fmla="*/ 0 w 2398618"/>
                  <a:gd name="connsiteY1" fmla="*/ 559056 h 1819358"/>
                  <a:gd name="connsiteX2" fmla="*/ 6361 w 2398618"/>
                  <a:gd name="connsiteY2" fmla="*/ 1819358 h 1819358"/>
                  <a:gd name="connsiteX3" fmla="*/ 2398618 w 2398618"/>
                  <a:gd name="connsiteY3" fmla="*/ 475009 h 1819358"/>
                  <a:gd name="connsiteX4" fmla="*/ 1987848 w 2398618"/>
                  <a:gd name="connsiteY4" fmla="*/ 0 h 1819358"/>
                  <a:gd name="connsiteX0" fmla="*/ 1997291 w 2398618"/>
                  <a:gd name="connsiteY0" fmla="*/ 0 h 1819358"/>
                  <a:gd name="connsiteX1" fmla="*/ 0 w 2398618"/>
                  <a:gd name="connsiteY1" fmla="*/ 559056 h 1819358"/>
                  <a:gd name="connsiteX2" fmla="*/ 6361 w 2398618"/>
                  <a:gd name="connsiteY2" fmla="*/ 1819358 h 1819358"/>
                  <a:gd name="connsiteX3" fmla="*/ 2398618 w 2398618"/>
                  <a:gd name="connsiteY3" fmla="*/ 475009 h 1819358"/>
                  <a:gd name="connsiteX4" fmla="*/ 1997291 w 2398618"/>
                  <a:gd name="connsiteY4" fmla="*/ 0 h 1819358"/>
                  <a:gd name="connsiteX0" fmla="*/ 1997291 w 2316565"/>
                  <a:gd name="connsiteY0" fmla="*/ 0 h 1819358"/>
                  <a:gd name="connsiteX1" fmla="*/ 0 w 2316565"/>
                  <a:gd name="connsiteY1" fmla="*/ 559056 h 1819358"/>
                  <a:gd name="connsiteX2" fmla="*/ 6361 w 2316565"/>
                  <a:gd name="connsiteY2" fmla="*/ 1819358 h 1819358"/>
                  <a:gd name="connsiteX3" fmla="*/ 2316565 w 2316565"/>
                  <a:gd name="connsiteY3" fmla="*/ 530187 h 1819358"/>
                  <a:gd name="connsiteX4" fmla="*/ 1997291 w 2316565"/>
                  <a:gd name="connsiteY4" fmla="*/ 0 h 1819358"/>
                  <a:gd name="connsiteX0" fmla="*/ 1824067 w 2316565"/>
                  <a:gd name="connsiteY0" fmla="*/ 0 h 1865340"/>
                  <a:gd name="connsiteX1" fmla="*/ 0 w 2316565"/>
                  <a:gd name="connsiteY1" fmla="*/ 605038 h 1865340"/>
                  <a:gd name="connsiteX2" fmla="*/ 6361 w 2316565"/>
                  <a:gd name="connsiteY2" fmla="*/ 1865340 h 1865340"/>
                  <a:gd name="connsiteX3" fmla="*/ 2316565 w 2316565"/>
                  <a:gd name="connsiteY3" fmla="*/ 576169 h 1865340"/>
                  <a:gd name="connsiteX4" fmla="*/ 1824067 w 2316565"/>
                  <a:gd name="connsiteY4" fmla="*/ 0 h 1865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6565" h="1865340">
                    <a:moveTo>
                      <a:pt x="1824067" y="0"/>
                    </a:moveTo>
                    <a:lnTo>
                      <a:pt x="0" y="605038"/>
                    </a:lnTo>
                    <a:cubicBezTo>
                      <a:pt x="2120" y="1025139"/>
                      <a:pt x="4241" y="1445239"/>
                      <a:pt x="6361" y="1865340"/>
                    </a:cubicBezTo>
                    <a:lnTo>
                      <a:pt x="2316565" y="576169"/>
                    </a:lnTo>
                    <a:lnTo>
                      <a:pt x="1824067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just"/>
                <a:endParaRPr lang="id-ID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sp>
        <p:nvSpPr>
          <p:cNvPr id="27659" name="Rectangle 11"/>
          <p:cNvSpPr>
            <a:spLocks/>
          </p:cNvSpPr>
          <p:nvPr/>
        </p:nvSpPr>
        <p:spPr bwMode="auto">
          <a:xfrm>
            <a:off x="958850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27660" name="Rectangle 12"/>
          <p:cNvSpPr>
            <a:spLocks/>
          </p:cNvSpPr>
          <p:nvPr/>
        </p:nvSpPr>
        <p:spPr bwMode="auto">
          <a:xfrm>
            <a:off x="930717" y="2040407"/>
            <a:ext cx="817005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PIRAMYD</a:t>
            </a:r>
            <a:r>
              <a:rPr lang="en-US" sz="76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 DIAGRAM</a:t>
            </a:r>
          </a:p>
        </p:txBody>
      </p:sp>
      <p:grpSp>
        <p:nvGrpSpPr>
          <p:cNvPr id="27667" name="Group 19"/>
          <p:cNvGrpSpPr>
            <a:grpSpLocks/>
          </p:cNvGrpSpPr>
          <p:nvPr/>
        </p:nvGrpSpPr>
        <p:grpSpPr bwMode="auto">
          <a:xfrm>
            <a:off x="11137900" y="4159250"/>
            <a:ext cx="11887200" cy="1866900"/>
            <a:chOff x="0" y="0"/>
            <a:chExt cx="7488" cy="1176"/>
          </a:xfrm>
        </p:grpSpPr>
        <p:sp>
          <p:nvSpPr>
            <p:cNvPr id="27664" name="Line 16"/>
            <p:cNvSpPr>
              <a:spLocks noChangeShapeType="1"/>
            </p:cNvSpPr>
            <p:nvPr/>
          </p:nvSpPr>
          <p:spPr bwMode="auto">
            <a:xfrm>
              <a:off x="811" y="725"/>
              <a:ext cx="3070" cy="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7665" name="Rectangle 17"/>
            <p:cNvSpPr>
              <a:spLocks/>
            </p:cNvSpPr>
            <p:nvPr/>
          </p:nvSpPr>
          <p:spPr bwMode="auto">
            <a:xfrm>
              <a:off x="4112" y="0"/>
              <a:ext cx="3376" cy="1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Vision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Vivamus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vel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augue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laoreet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</a:t>
              </a:r>
            </a:p>
          </p:txBody>
        </p:sp>
        <p:sp>
          <p:nvSpPr>
            <p:cNvPr id="27666" name="Rectangle 18"/>
            <p:cNvSpPr>
              <a:spLocks/>
            </p:cNvSpPr>
            <p:nvPr/>
          </p:nvSpPr>
          <p:spPr bwMode="auto">
            <a:xfrm>
              <a:off x="0" y="881"/>
              <a:ext cx="110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1</a:t>
              </a:r>
            </a:p>
          </p:txBody>
        </p:sp>
      </p:grpSp>
      <p:grpSp>
        <p:nvGrpSpPr>
          <p:cNvPr id="27671" name="Group 23"/>
          <p:cNvGrpSpPr>
            <a:grpSpLocks/>
          </p:cNvGrpSpPr>
          <p:nvPr/>
        </p:nvGrpSpPr>
        <p:grpSpPr bwMode="auto">
          <a:xfrm>
            <a:off x="14016038" y="7242221"/>
            <a:ext cx="9423400" cy="1422400"/>
            <a:chOff x="1800" y="0"/>
            <a:chExt cx="5936" cy="896"/>
          </a:xfrm>
        </p:grpSpPr>
        <p:sp>
          <p:nvSpPr>
            <p:cNvPr id="27668" name="Line 20"/>
            <p:cNvSpPr>
              <a:spLocks noChangeShapeType="1"/>
            </p:cNvSpPr>
            <p:nvPr/>
          </p:nvSpPr>
          <p:spPr bwMode="auto">
            <a:xfrm>
              <a:off x="1800" y="481"/>
              <a:ext cx="2404" cy="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7669" name="Rectangle 21"/>
            <p:cNvSpPr>
              <a:spLocks/>
            </p:cNvSpPr>
            <p:nvPr/>
          </p:nvSpPr>
          <p:spPr bwMode="auto">
            <a:xfrm>
              <a:off x="4360" y="0"/>
              <a:ext cx="337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Goals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Vivamus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vel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</p:grpSp>
      <p:grpSp>
        <p:nvGrpSpPr>
          <p:cNvPr id="27676" name="Group 28"/>
          <p:cNvGrpSpPr>
            <a:grpSpLocks/>
          </p:cNvGrpSpPr>
          <p:nvPr/>
        </p:nvGrpSpPr>
        <p:grpSpPr bwMode="auto">
          <a:xfrm>
            <a:off x="1175374" y="9949251"/>
            <a:ext cx="10236881" cy="1744663"/>
            <a:chOff x="-228" y="17"/>
            <a:chExt cx="7335" cy="1099"/>
          </a:xfrm>
        </p:grpSpPr>
        <p:sp>
          <p:nvSpPr>
            <p:cNvPr id="27673" name="Rectangle 25"/>
            <p:cNvSpPr>
              <a:spLocks/>
            </p:cNvSpPr>
            <p:nvPr/>
          </p:nvSpPr>
          <p:spPr bwMode="auto">
            <a:xfrm>
              <a:off x="-228" y="24"/>
              <a:ext cx="3604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Tactics</a:t>
              </a:r>
            </a:p>
            <a:p>
              <a:pPr algn="r">
                <a:lnSpc>
                  <a:spcPct val="120000"/>
                </a:lnSpc>
              </a:pP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Vivamus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vel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  <p:sp>
          <p:nvSpPr>
            <p:cNvPr id="27674" name="Rectangle 26"/>
            <p:cNvSpPr>
              <a:spLocks/>
            </p:cNvSpPr>
            <p:nvPr/>
          </p:nvSpPr>
          <p:spPr bwMode="auto">
            <a:xfrm>
              <a:off x="5328" y="17"/>
              <a:ext cx="125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5</a:t>
              </a:r>
            </a:p>
          </p:txBody>
        </p:sp>
        <p:sp>
          <p:nvSpPr>
            <p:cNvPr id="27675" name="Line 27"/>
            <p:cNvSpPr>
              <a:spLocks noChangeShapeType="1"/>
            </p:cNvSpPr>
            <p:nvPr/>
          </p:nvSpPr>
          <p:spPr bwMode="auto">
            <a:xfrm>
              <a:off x="3496" y="454"/>
              <a:ext cx="3611" cy="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7680" name="Group 32"/>
          <p:cNvGrpSpPr>
            <a:grpSpLocks/>
          </p:cNvGrpSpPr>
          <p:nvPr/>
        </p:nvGrpSpPr>
        <p:grpSpPr bwMode="auto">
          <a:xfrm>
            <a:off x="1112570" y="7983978"/>
            <a:ext cx="8308134" cy="1614488"/>
            <a:chOff x="-273" y="0"/>
            <a:chExt cx="5953" cy="1017"/>
          </a:xfrm>
        </p:grpSpPr>
        <p:sp>
          <p:nvSpPr>
            <p:cNvPr id="27677" name="Rectangle 29"/>
            <p:cNvSpPr>
              <a:spLocks/>
            </p:cNvSpPr>
            <p:nvPr/>
          </p:nvSpPr>
          <p:spPr bwMode="auto">
            <a:xfrm>
              <a:off x="-273" y="0"/>
              <a:ext cx="3649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Strategy</a:t>
              </a:r>
            </a:p>
            <a:p>
              <a:pPr algn="r">
                <a:lnSpc>
                  <a:spcPct val="120000"/>
                </a:lnSpc>
              </a:pP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Vivamus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vel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  <p:sp>
          <p:nvSpPr>
            <p:cNvPr id="27678" name="Rectangle 30"/>
            <p:cNvSpPr>
              <a:spLocks/>
            </p:cNvSpPr>
            <p:nvPr/>
          </p:nvSpPr>
          <p:spPr bwMode="auto">
            <a:xfrm>
              <a:off x="5584" y="423"/>
              <a:ext cx="0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7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endParaRPr>
            </a:p>
          </p:txBody>
        </p:sp>
        <p:sp>
          <p:nvSpPr>
            <p:cNvPr id="27679" name="Line 31"/>
            <p:cNvSpPr>
              <a:spLocks noChangeShapeType="1"/>
            </p:cNvSpPr>
            <p:nvPr/>
          </p:nvSpPr>
          <p:spPr bwMode="auto">
            <a:xfrm>
              <a:off x="3496" y="456"/>
              <a:ext cx="2184" cy="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7684" name="Group 36"/>
          <p:cNvGrpSpPr>
            <a:grpSpLocks/>
          </p:cNvGrpSpPr>
          <p:nvPr/>
        </p:nvGrpSpPr>
        <p:grpSpPr bwMode="auto">
          <a:xfrm>
            <a:off x="958850" y="6552847"/>
            <a:ext cx="9594850" cy="1397000"/>
            <a:chOff x="-364" y="0"/>
            <a:chExt cx="6044" cy="880"/>
          </a:xfrm>
        </p:grpSpPr>
        <p:sp>
          <p:nvSpPr>
            <p:cNvPr id="27681" name="Rectangle 33"/>
            <p:cNvSpPr>
              <a:spLocks/>
            </p:cNvSpPr>
            <p:nvPr/>
          </p:nvSpPr>
          <p:spPr bwMode="auto">
            <a:xfrm>
              <a:off x="-364" y="0"/>
              <a:ext cx="3740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sz="2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Mision</a:t>
              </a:r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Vivamus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sagittis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lacus </a:t>
              </a:r>
              <a:r>
                <a:rPr 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vel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  <p:sp>
          <p:nvSpPr>
            <p:cNvPr id="27682" name="Line 34"/>
            <p:cNvSpPr>
              <a:spLocks noChangeShapeType="1"/>
            </p:cNvSpPr>
            <p:nvPr/>
          </p:nvSpPr>
          <p:spPr bwMode="auto">
            <a:xfrm>
              <a:off x="3496" y="456"/>
              <a:ext cx="2184" cy="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7" name="Rectangle 36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181" name="AutoShape 14"/>
          <p:cNvSpPr>
            <a:spLocks/>
          </p:cNvSpPr>
          <p:nvPr/>
        </p:nvSpPr>
        <p:spPr bwMode="auto">
          <a:xfrm flipH="1">
            <a:off x="10210318" y="6168769"/>
            <a:ext cx="3994727" cy="1812645"/>
          </a:xfrm>
          <a:custGeom>
            <a:avLst/>
            <a:gdLst>
              <a:gd name="connsiteX0" fmla="*/ 0 w 4030976"/>
              <a:gd name="connsiteY0" fmla="*/ 0 h 3519175"/>
              <a:gd name="connsiteX1" fmla="*/ 4030976 w 4030976"/>
              <a:gd name="connsiteY1" fmla="*/ 0 h 3519175"/>
              <a:gd name="connsiteX2" fmla="*/ 4030976 w 4030976"/>
              <a:gd name="connsiteY2" fmla="*/ 3519175 h 3519175"/>
              <a:gd name="connsiteX3" fmla="*/ 0 w 4030976"/>
              <a:gd name="connsiteY3" fmla="*/ 3519175 h 3519175"/>
              <a:gd name="connsiteX4" fmla="*/ 0 w 4030976"/>
              <a:gd name="connsiteY4" fmla="*/ 0 h 3519175"/>
              <a:gd name="connsiteX0" fmla="*/ 0 w 4030976"/>
              <a:gd name="connsiteY0" fmla="*/ 0 h 3519175"/>
              <a:gd name="connsiteX1" fmla="*/ 2475553 w 4030976"/>
              <a:gd name="connsiteY1" fmla="*/ 1800519 h 3519175"/>
              <a:gd name="connsiteX2" fmla="*/ 4030976 w 4030976"/>
              <a:gd name="connsiteY2" fmla="*/ 3519175 h 3519175"/>
              <a:gd name="connsiteX3" fmla="*/ 0 w 4030976"/>
              <a:gd name="connsiteY3" fmla="*/ 3519175 h 3519175"/>
              <a:gd name="connsiteX4" fmla="*/ 0 w 4030976"/>
              <a:gd name="connsiteY4" fmla="*/ 0 h 3519175"/>
              <a:gd name="connsiteX0" fmla="*/ 0 w 4012122"/>
              <a:gd name="connsiteY0" fmla="*/ 0 h 3519175"/>
              <a:gd name="connsiteX1" fmla="*/ 2475553 w 4012122"/>
              <a:gd name="connsiteY1" fmla="*/ 1800519 h 3519175"/>
              <a:gd name="connsiteX2" fmla="*/ 4012122 w 4012122"/>
              <a:gd name="connsiteY2" fmla="*/ 2406812 h 3519175"/>
              <a:gd name="connsiteX3" fmla="*/ 0 w 4012122"/>
              <a:gd name="connsiteY3" fmla="*/ 3519175 h 3519175"/>
              <a:gd name="connsiteX4" fmla="*/ 0 w 4012122"/>
              <a:gd name="connsiteY4" fmla="*/ 0 h 3519175"/>
              <a:gd name="connsiteX0" fmla="*/ 0 w 4012122"/>
              <a:gd name="connsiteY0" fmla="*/ 0 h 3509748"/>
              <a:gd name="connsiteX1" fmla="*/ 2475553 w 4012122"/>
              <a:gd name="connsiteY1" fmla="*/ 1800519 h 3509748"/>
              <a:gd name="connsiteX2" fmla="*/ 4012122 w 4012122"/>
              <a:gd name="connsiteY2" fmla="*/ 2406812 h 3509748"/>
              <a:gd name="connsiteX3" fmla="*/ 2017337 w 4012122"/>
              <a:gd name="connsiteY3" fmla="*/ 3509748 h 3509748"/>
              <a:gd name="connsiteX4" fmla="*/ 0 w 4012122"/>
              <a:gd name="connsiteY4" fmla="*/ 0 h 3509748"/>
              <a:gd name="connsiteX0" fmla="*/ 0 w 3955561"/>
              <a:gd name="connsiteY0" fmla="*/ 556182 h 1709229"/>
              <a:gd name="connsiteX1" fmla="*/ 2418992 w 3955561"/>
              <a:gd name="connsiteY1" fmla="*/ 0 h 1709229"/>
              <a:gd name="connsiteX2" fmla="*/ 3955561 w 3955561"/>
              <a:gd name="connsiteY2" fmla="*/ 606293 h 1709229"/>
              <a:gd name="connsiteX3" fmla="*/ 1960776 w 3955561"/>
              <a:gd name="connsiteY3" fmla="*/ 1709229 h 1709229"/>
              <a:gd name="connsiteX4" fmla="*/ 0 w 3955561"/>
              <a:gd name="connsiteY4" fmla="*/ 556182 h 1709229"/>
              <a:gd name="connsiteX0" fmla="*/ 0 w 3983841"/>
              <a:gd name="connsiteY0" fmla="*/ 603316 h 1709229"/>
              <a:gd name="connsiteX1" fmla="*/ 2447272 w 3983841"/>
              <a:gd name="connsiteY1" fmla="*/ 0 h 1709229"/>
              <a:gd name="connsiteX2" fmla="*/ 3983841 w 3983841"/>
              <a:gd name="connsiteY2" fmla="*/ 606293 h 1709229"/>
              <a:gd name="connsiteX3" fmla="*/ 1989056 w 3983841"/>
              <a:gd name="connsiteY3" fmla="*/ 1709229 h 1709229"/>
              <a:gd name="connsiteX4" fmla="*/ 0 w 3983841"/>
              <a:gd name="connsiteY4" fmla="*/ 603316 h 1709229"/>
              <a:gd name="connsiteX0" fmla="*/ 0 w 3994727"/>
              <a:gd name="connsiteY0" fmla="*/ 603316 h 1709229"/>
              <a:gd name="connsiteX1" fmla="*/ 2447272 w 3994727"/>
              <a:gd name="connsiteY1" fmla="*/ 0 h 1709229"/>
              <a:gd name="connsiteX2" fmla="*/ 3994727 w 3994727"/>
              <a:gd name="connsiteY2" fmla="*/ 595407 h 1709229"/>
              <a:gd name="connsiteX3" fmla="*/ 1989056 w 3994727"/>
              <a:gd name="connsiteY3" fmla="*/ 1709229 h 1709229"/>
              <a:gd name="connsiteX4" fmla="*/ 0 w 3994727"/>
              <a:gd name="connsiteY4" fmla="*/ 603316 h 1709229"/>
              <a:gd name="connsiteX0" fmla="*/ 0 w 3994727"/>
              <a:gd name="connsiteY0" fmla="*/ 706731 h 1812644"/>
              <a:gd name="connsiteX1" fmla="*/ 2011844 w 3994727"/>
              <a:gd name="connsiteY1" fmla="*/ 0 h 1812644"/>
              <a:gd name="connsiteX2" fmla="*/ 3994727 w 3994727"/>
              <a:gd name="connsiteY2" fmla="*/ 698822 h 1812644"/>
              <a:gd name="connsiteX3" fmla="*/ 1989056 w 3994727"/>
              <a:gd name="connsiteY3" fmla="*/ 1812644 h 1812644"/>
              <a:gd name="connsiteX4" fmla="*/ 0 w 3994727"/>
              <a:gd name="connsiteY4" fmla="*/ 706731 h 181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727" h="1812644">
                <a:moveTo>
                  <a:pt x="0" y="706731"/>
                </a:moveTo>
                <a:lnTo>
                  <a:pt x="2011844" y="0"/>
                </a:lnTo>
                <a:lnTo>
                  <a:pt x="3994727" y="698822"/>
                </a:lnTo>
                <a:lnTo>
                  <a:pt x="1989056" y="1812644"/>
                </a:lnTo>
                <a:lnTo>
                  <a:pt x="0" y="70673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just"/>
            <a:endParaRPr lang="id-ID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10649835" y="4275321"/>
            <a:ext cx="2985517" cy="2615941"/>
            <a:chOff x="10591809" y="4533148"/>
            <a:chExt cx="2472251" cy="2592388"/>
          </a:xfrm>
          <a:solidFill>
            <a:schemeClr val="tx2"/>
          </a:solidFill>
        </p:grpSpPr>
        <p:sp>
          <p:nvSpPr>
            <p:cNvPr id="183" name="AutoShape 14"/>
            <p:cNvSpPr>
              <a:spLocks/>
            </p:cNvSpPr>
            <p:nvPr/>
          </p:nvSpPr>
          <p:spPr bwMode="auto">
            <a:xfrm>
              <a:off x="10591809" y="4533148"/>
              <a:ext cx="1235780" cy="2592388"/>
            </a:xfrm>
            <a:custGeom>
              <a:avLst/>
              <a:gdLst>
                <a:gd name="connsiteX0" fmla="*/ 21097 w 21097"/>
                <a:gd name="connsiteY0" fmla="*/ 0 h 21600"/>
                <a:gd name="connsiteX1" fmla="*/ 0 w 21097"/>
                <a:gd name="connsiteY1" fmla="*/ 14696 h 21600"/>
                <a:gd name="connsiteX2" fmla="*/ 21097 w 21097"/>
                <a:gd name="connsiteY2" fmla="*/ 21600 h 21600"/>
                <a:gd name="connsiteX3" fmla="*/ 21097 w 21097"/>
                <a:gd name="connsiteY3" fmla="*/ 0 h 21600"/>
                <a:gd name="connsiteX4" fmla="*/ 21097 w 21097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7" h="21600">
                  <a:moveTo>
                    <a:pt x="21097" y="0"/>
                  </a:moveTo>
                  <a:lnTo>
                    <a:pt x="0" y="14696"/>
                  </a:lnTo>
                  <a:lnTo>
                    <a:pt x="21097" y="21600"/>
                  </a:lnTo>
                  <a:lnTo>
                    <a:pt x="21097" y="0"/>
                  </a:lnTo>
                  <a:close/>
                  <a:moveTo>
                    <a:pt x="21097" y="0"/>
                  </a:moveTo>
                </a:path>
              </a:pathLst>
            </a:custGeom>
            <a:solidFill>
              <a:schemeClr val="tx2">
                <a:lumMod val="75000"/>
              </a:schemeClr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just"/>
              <a:endParaRPr lang="id-ID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4" name="AutoShape 14"/>
            <p:cNvSpPr>
              <a:spLocks/>
            </p:cNvSpPr>
            <p:nvPr/>
          </p:nvSpPr>
          <p:spPr bwMode="auto">
            <a:xfrm flipH="1">
              <a:off x="11828280" y="4533148"/>
              <a:ext cx="1235780" cy="2592388"/>
            </a:xfrm>
            <a:custGeom>
              <a:avLst/>
              <a:gdLst>
                <a:gd name="connsiteX0" fmla="*/ 21097 w 21097"/>
                <a:gd name="connsiteY0" fmla="*/ 0 h 21600"/>
                <a:gd name="connsiteX1" fmla="*/ 0 w 21097"/>
                <a:gd name="connsiteY1" fmla="*/ 14696 h 21600"/>
                <a:gd name="connsiteX2" fmla="*/ 21097 w 21097"/>
                <a:gd name="connsiteY2" fmla="*/ 21600 h 21600"/>
                <a:gd name="connsiteX3" fmla="*/ 21097 w 21097"/>
                <a:gd name="connsiteY3" fmla="*/ 0 h 21600"/>
                <a:gd name="connsiteX4" fmla="*/ 21097 w 21097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7" h="21600">
                  <a:moveTo>
                    <a:pt x="21097" y="0"/>
                  </a:moveTo>
                  <a:lnTo>
                    <a:pt x="0" y="14696"/>
                  </a:lnTo>
                  <a:lnTo>
                    <a:pt x="21097" y="21600"/>
                  </a:lnTo>
                  <a:lnTo>
                    <a:pt x="21097" y="0"/>
                  </a:lnTo>
                  <a:close/>
                  <a:moveTo>
                    <a:pt x="21097" y="0"/>
                  </a:moveTo>
                </a:path>
              </a:pathLst>
            </a:custGeom>
            <a:grp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just"/>
              <a:endParaRPr lang="id-ID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205" name="Rectangle 35"/>
          <p:cNvSpPr>
            <a:spLocks/>
          </p:cNvSpPr>
          <p:nvPr/>
        </p:nvSpPr>
        <p:spPr bwMode="auto">
          <a:xfrm>
            <a:off x="10875736" y="7487502"/>
            <a:ext cx="174728" cy="46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7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2</a:t>
            </a:r>
          </a:p>
        </p:txBody>
      </p:sp>
      <p:sp>
        <p:nvSpPr>
          <p:cNvPr id="206" name="Rectangle 35"/>
          <p:cNvSpPr>
            <a:spLocks/>
          </p:cNvSpPr>
          <p:nvPr/>
        </p:nvSpPr>
        <p:spPr bwMode="auto">
          <a:xfrm>
            <a:off x="11442394" y="5545601"/>
            <a:ext cx="174728" cy="46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7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1</a:t>
            </a:r>
          </a:p>
        </p:txBody>
      </p:sp>
      <p:sp>
        <p:nvSpPr>
          <p:cNvPr id="207" name="Rectangle 35"/>
          <p:cNvSpPr>
            <a:spLocks/>
          </p:cNvSpPr>
          <p:nvPr/>
        </p:nvSpPr>
        <p:spPr bwMode="auto">
          <a:xfrm>
            <a:off x="10640844" y="8179908"/>
            <a:ext cx="155492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</p:txBody>
      </p:sp>
      <p:sp>
        <p:nvSpPr>
          <p:cNvPr id="208" name="Rectangle 35"/>
          <p:cNvSpPr>
            <a:spLocks/>
          </p:cNvSpPr>
          <p:nvPr/>
        </p:nvSpPr>
        <p:spPr bwMode="auto">
          <a:xfrm>
            <a:off x="10402299" y="8874509"/>
            <a:ext cx="174728" cy="46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4</a:t>
            </a:r>
            <a:endParaRPr lang="en-US" sz="27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</p:txBody>
      </p:sp>
      <p:sp>
        <p:nvSpPr>
          <p:cNvPr id="209" name="Rectangle 35"/>
          <p:cNvSpPr>
            <a:spLocks/>
          </p:cNvSpPr>
          <p:nvPr/>
        </p:nvSpPr>
        <p:spPr bwMode="auto">
          <a:xfrm>
            <a:off x="10156928" y="9478670"/>
            <a:ext cx="174728" cy="46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7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5</a:t>
            </a:r>
          </a:p>
        </p:txBody>
      </p:sp>
      <p:sp>
        <p:nvSpPr>
          <p:cNvPr id="210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1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85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4877456" y="7149362"/>
            <a:ext cx="7756386" cy="4443202"/>
            <a:chOff x="8335234" y="6846333"/>
            <a:chExt cx="7756386" cy="4443202"/>
          </a:xfrm>
        </p:grpSpPr>
        <p:grpSp>
          <p:nvGrpSpPr>
            <p:cNvPr id="64" name="Group 63"/>
            <p:cNvGrpSpPr/>
            <p:nvPr/>
          </p:nvGrpSpPr>
          <p:grpSpPr>
            <a:xfrm>
              <a:off x="8335234" y="6868740"/>
              <a:ext cx="7756386" cy="4420795"/>
              <a:chOff x="8335234" y="6868740"/>
              <a:chExt cx="7756386" cy="4420795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8335234" y="6868740"/>
                <a:ext cx="7756386" cy="4420795"/>
                <a:chOff x="8335234" y="6868740"/>
                <a:chExt cx="7756386" cy="4420795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8335234" y="7059947"/>
                  <a:ext cx="7756386" cy="4229588"/>
                  <a:chOff x="8335234" y="7059947"/>
                  <a:chExt cx="7756386" cy="4229588"/>
                </a:xfrm>
              </p:grpSpPr>
              <p:sp>
                <p:nvSpPr>
                  <p:cNvPr id="76" name="AutoShape 14"/>
                  <p:cNvSpPr>
                    <a:spLocks/>
                  </p:cNvSpPr>
                  <p:nvPr/>
                </p:nvSpPr>
                <p:spPr bwMode="auto">
                  <a:xfrm flipH="1">
                    <a:off x="12202956" y="7067968"/>
                    <a:ext cx="3888664" cy="4221567"/>
                  </a:xfrm>
                  <a:custGeom>
                    <a:avLst/>
                    <a:gdLst>
                      <a:gd name="connsiteX0" fmla="*/ 0 w 3877061"/>
                      <a:gd name="connsiteY0" fmla="*/ 6796142 h 6796142"/>
                      <a:gd name="connsiteX1" fmla="*/ 969265 w 3877061"/>
                      <a:gd name="connsiteY1" fmla="*/ 0 h 6796142"/>
                      <a:gd name="connsiteX2" fmla="*/ 2907796 w 3877061"/>
                      <a:gd name="connsiteY2" fmla="*/ 0 h 6796142"/>
                      <a:gd name="connsiteX3" fmla="*/ 3877061 w 3877061"/>
                      <a:gd name="connsiteY3" fmla="*/ 6796142 h 6796142"/>
                      <a:gd name="connsiteX4" fmla="*/ 0 w 3877061"/>
                      <a:gd name="connsiteY4" fmla="*/ 6796142 h 6796142"/>
                      <a:gd name="connsiteX0" fmla="*/ 0 w 3884542"/>
                      <a:gd name="connsiteY0" fmla="*/ 6796142 h 6796142"/>
                      <a:gd name="connsiteX1" fmla="*/ 969265 w 3884542"/>
                      <a:gd name="connsiteY1" fmla="*/ 0 h 6796142"/>
                      <a:gd name="connsiteX2" fmla="*/ 3884542 w 3884542"/>
                      <a:gd name="connsiteY2" fmla="*/ 2940627 h 6796142"/>
                      <a:gd name="connsiteX3" fmla="*/ 3877061 w 3884542"/>
                      <a:gd name="connsiteY3" fmla="*/ 6796142 h 6796142"/>
                      <a:gd name="connsiteX4" fmla="*/ 0 w 3884542"/>
                      <a:gd name="connsiteY4" fmla="*/ 6796142 h 6796142"/>
                      <a:gd name="connsiteX0" fmla="*/ 0 w 3877065"/>
                      <a:gd name="connsiteY0" fmla="*/ 6796142 h 6796142"/>
                      <a:gd name="connsiteX1" fmla="*/ 969265 w 3877065"/>
                      <a:gd name="connsiteY1" fmla="*/ 0 h 6796142"/>
                      <a:gd name="connsiteX2" fmla="*/ 2928579 w 3877065"/>
                      <a:gd name="connsiteY2" fmla="*/ 4270664 h 6796142"/>
                      <a:gd name="connsiteX3" fmla="*/ 3877061 w 3877065"/>
                      <a:gd name="connsiteY3" fmla="*/ 6796142 h 6796142"/>
                      <a:gd name="connsiteX4" fmla="*/ 0 w 3877065"/>
                      <a:gd name="connsiteY4" fmla="*/ 6796142 h 6796142"/>
                      <a:gd name="connsiteX0" fmla="*/ 0 w 3877066"/>
                      <a:gd name="connsiteY0" fmla="*/ 6796142 h 6796142"/>
                      <a:gd name="connsiteX1" fmla="*/ 969265 w 3877066"/>
                      <a:gd name="connsiteY1" fmla="*/ 0 h 6796142"/>
                      <a:gd name="connsiteX2" fmla="*/ 2928579 w 3877066"/>
                      <a:gd name="connsiteY2" fmla="*/ 4270664 h 6796142"/>
                      <a:gd name="connsiteX3" fmla="*/ 3877061 w 3877066"/>
                      <a:gd name="connsiteY3" fmla="*/ 6796142 h 6796142"/>
                      <a:gd name="connsiteX4" fmla="*/ 0 w 3877066"/>
                      <a:gd name="connsiteY4" fmla="*/ 6796142 h 6796142"/>
                      <a:gd name="connsiteX0" fmla="*/ 0 w 3878471"/>
                      <a:gd name="connsiteY0" fmla="*/ 6796142 h 6796142"/>
                      <a:gd name="connsiteX1" fmla="*/ 969265 w 3878471"/>
                      <a:gd name="connsiteY1" fmla="*/ 0 h 6796142"/>
                      <a:gd name="connsiteX2" fmla="*/ 3853371 w 3878471"/>
                      <a:gd name="connsiteY2" fmla="*/ 4094019 h 6796142"/>
                      <a:gd name="connsiteX3" fmla="*/ 3877061 w 3878471"/>
                      <a:gd name="connsiteY3" fmla="*/ 6796142 h 6796142"/>
                      <a:gd name="connsiteX4" fmla="*/ 0 w 3878471"/>
                      <a:gd name="connsiteY4" fmla="*/ 6796142 h 6796142"/>
                      <a:gd name="connsiteX0" fmla="*/ 0 w 3878471"/>
                      <a:gd name="connsiteY0" fmla="*/ 4416624 h 4416624"/>
                      <a:gd name="connsiteX1" fmla="*/ 1914838 w 3878471"/>
                      <a:gd name="connsiteY1" fmla="*/ 0 h 4416624"/>
                      <a:gd name="connsiteX2" fmla="*/ 3853371 w 3878471"/>
                      <a:gd name="connsiteY2" fmla="*/ 1714501 h 4416624"/>
                      <a:gd name="connsiteX3" fmla="*/ 3877061 w 3878471"/>
                      <a:gd name="connsiteY3" fmla="*/ 4416624 h 4416624"/>
                      <a:gd name="connsiteX4" fmla="*/ 0 w 3878471"/>
                      <a:gd name="connsiteY4" fmla="*/ 4416624 h 4416624"/>
                      <a:gd name="connsiteX0" fmla="*/ 0 w 3878471"/>
                      <a:gd name="connsiteY0" fmla="*/ 42295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4229588 h 4229588"/>
                      <a:gd name="connsiteX0" fmla="*/ 0 w 3878471"/>
                      <a:gd name="connsiteY0" fmla="*/ 20578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2057888 h 4229588"/>
                      <a:gd name="connsiteX0" fmla="*/ 0 w 3888665"/>
                      <a:gd name="connsiteY0" fmla="*/ 2057888 h 4229588"/>
                      <a:gd name="connsiteX1" fmla="*/ 1717411 w 3888665"/>
                      <a:gd name="connsiteY1" fmla="*/ 0 h 4229588"/>
                      <a:gd name="connsiteX2" fmla="*/ 3874636 w 3888665"/>
                      <a:gd name="connsiteY2" fmla="*/ 1543414 h 4229588"/>
                      <a:gd name="connsiteX3" fmla="*/ 3877061 w 3888665"/>
                      <a:gd name="connsiteY3" fmla="*/ 4229588 h 4229588"/>
                      <a:gd name="connsiteX4" fmla="*/ 0 w 3888665"/>
                      <a:gd name="connsiteY4" fmla="*/ 2057888 h 4229588"/>
                      <a:gd name="connsiteX0" fmla="*/ 0 w 3888665"/>
                      <a:gd name="connsiteY0" fmla="*/ 2049867 h 4221567"/>
                      <a:gd name="connsiteX1" fmla="*/ 1721422 w 3888665"/>
                      <a:gd name="connsiteY1" fmla="*/ 0 h 4221567"/>
                      <a:gd name="connsiteX2" fmla="*/ 3874636 w 3888665"/>
                      <a:gd name="connsiteY2" fmla="*/ 1535393 h 4221567"/>
                      <a:gd name="connsiteX3" fmla="*/ 3877061 w 3888665"/>
                      <a:gd name="connsiteY3" fmla="*/ 4221567 h 4221567"/>
                      <a:gd name="connsiteX4" fmla="*/ 0 w 3888665"/>
                      <a:gd name="connsiteY4" fmla="*/ 2049867 h 4221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8665" h="4221567">
                        <a:moveTo>
                          <a:pt x="0" y="2049867"/>
                        </a:moveTo>
                        <a:lnTo>
                          <a:pt x="1721422" y="0"/>
                        </a:lnTo>
                        <a:lnTo>
                          <a:pt x="3874636" y="1535393"/>
                        </a:lnTo>
                        <a:cubicBezTo>
                          <a:pt x="3903314" y="1542483"/>
                          <a:pt x="3879555" y="2936395"/>
                          <a:pt x="3877061" y="4221567"/>
                        </a:cubicBezTo>
                        <a:lnTo>
                          <a:pt x="0" y="2049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12700" cap="flat">
                    <a:noFill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77" name="AutoShape 14"/>
                  <p:cNvSpPr>
                    <a:spLocks/>
                  </p:cNvSpPr>
                  <p:nvPr/>
                </p:nvSpPr>
                <p:spPr bwMode="auto">
                  <a:xfrm>
                    <a:off x="8335234" y="7059947"/>
                    <a:ext cx="3888664" cy="4229588"/>
                  </a:xfrm>
                  <a:custGeom>
                    <a:avLst/>
                    <a:gdLst>
                      <a:gd name="connsiteX0" fmla="*/ 0 w 3877061"/>
                      <a:gd name="connsiteY0" fmla="*/ 6796142 h 6796142"/>
                      <a:gd name="connsiteX1" fmla="*/ 969265 w 3877061"/>
                      <a:gd name="connsiteY1" fmla="*/ 0 h 6796142"/>
                      <a:gd name="connsiteX2" fmla="*/ 2907796 w 3877061"/>
                      <a:gd name="connsiteY2" fmla="*/ 0 h 6796142"/>
                      <a:gd name="connsiteX3" fmla="*/ 3877061 w 3877061"/>
                      <a:gd name="connsiteY3" fmla="*/ 6796142 h 6796142"/>
                      <a:gd name="connsiteX4" fmla="*/ 0 w 3877061"/>
                      <a:gd name="connsiteY4" fmla="*/ 6796142 h 6796142"/>
                      <a:gd name="connsiteX0" fmla="*/ 0 w 3884542"/>
                      <a:gd name="connsiteY0" fmla="*/ 6796142 h 6796142"/>
                      <a:gd name="connsiteX1" fmla="*/ 969265 w 3884542"/>
                      <a:gd name="connsiteY1" fmla="*/ 0 h 6796142"/>
                      <a:gd name="connsiteX2" fmla="*/ 3884542 w 3884542"/>
                      <a:gd name="connsiteY2" fmla="*/ 2940627 h 6796142"/>
                      <a:gd name="connsiteX3" fmla="*/ 3877061 w 3884542"/>
                      <a:gd name="connsiteY3" fmla="*/ 6796142 h 6796142"/>
                      <a:gd name="connsiteX4" fmla="*/ 0 w 3884542"/>
                      <a:gd name="connsiteY4" fmla="*/ 6796142 h 6796142"/>
                      <a:gd name="connsiteX0" fmla="*/ 0 w 3877065"/>
                      <a:gd name="connsiteY0" fmla="*/ 6796142 h 6796142"/>
                      <a:gd name="connsiteX1" fmla="*/ 969265 w 3877065"/>
                      <a:gd name="connsiteY1" fmla="*/ 0 h 6796142"/>
                      <a:gd name="connsiteX2" fmla="*/ 2928579 w 3877065"/>
                      <a:gd name="connsiteY2" fmla="*/ 4270664 h 6796142"/>
                      <a:gd name="connsiteX3" fmla="*/ 3877061 w 3877065"/>
                      <a:gd name="connsiteY3" fmla="*/ 6796142 h 6796142"/>
                      <a:gd name="connsiteX4" fmla="*/ 0 w 3877065"/>
                      <a:gd name="connsiteY4" fmla="*/ 6796142 h 6796142"/>
                      <a:gd name="connsiteX0" fmla="*/ 0 w 3877066"/>
                      <a:gd name="connsiteY0" fmla="*/ 6796142 h 6796142"/>
                      <a:gd name="connsiteX1" fmla="*/ 969265 w 3877066"/>
                      <a:gd name="connsiteY1" fmla="*/ 0 h 6796142"/>
                      <a:gd name="connsiteX2" fmla="*/ 2928579 w 3877066"/>
                      <a:gd name="connsiteY2" fmla="*/ 4270664 h 6796142"/>
                      <a:gd name="connsiteX3" fmla="*/ 3877061 w 3877066"/>
                      <a:gd name="connsiteY3" fmla="*/ 6796142 h 6796142"/>
                      <a:gd name="connsiteX4" fmla="*/ 0 w 3877066"/>
                      <a:gd name="connsiteY4" fmla="*/ 6796142 h 6796142"/>
                      <a:gd name="connsiteX0" fmla="*/ 0 w 3878471"/>
                      <a:gd name="connsiteY0" fmla="*/ 6796142 h 6796142"/>
                      <a:gd name="connsiteX1" fmla="*/ 969265 w 3878471"/>
                      <a:gd name="connsiteY1" fmla="*/ 0 h 6796142"/>
                      <a:gd name="connsiteX2" fmla="*/ 3853371 w 3878471"/>
                      <a:gd name="connsiteY2" fmla="*/ 4094019 h 6796142"/>
                      <a:gd name="connsiteX3" fmla="*/ 3877061 w 3878471"/>
                      <a:gd name="connsiteY3" fmla="*/ 6796142 h 6796142"/>
                      <a:gd name="connsiteX4" fmla="*/ 0 w 3878471"/>
                      <a:gd name="connsiteY4" fmla="*/ 6796142 h 6796142"/>
                      <a:gd name="connsiteX0" fmla="*/ 0 w 3878471"/>
                      <a:gd name="connsiteY0" fmla="*/ 4416624 h 4416624"/>
                      <a:gd name="connsiteX1" fmla="*/ 1914838 w 3878471"/>
                      <a:gd name="connsiteY1" fmla="*/ 0 h 4416624"/>
                      <a:gd name="connsiteX2" fmla="*/ 3853371 w 3878471"/>
                      <a:gd name="connsiteY2" fmla="*/ 1714501 h 4416624"/>
                      <a:gd name="connsiteX3" fmla="*/ 3877061 w 3878471"/>
                      <a:gd name="connsiteY3" fmla="*/ 4416624 h 4416624"/>
                      <a:gd name="connsiteX4" fmla="*/ 0 w 3878471"/>
                      <a:gd name="connsiteY4" fmla="*/ 4416624 h 4416624"/>
                      <a:gd name="connsiteX0" fmla="*/ 0 w 3878471"/>
                      <a:gd name="connsiteY0" fmla="*/ 42295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4229588 h 4229588"/>
                      <a:gd name="connsiteX0" fmla="*/ 0 w 3878471"/>
                      <a:gd name="connsiteY0" fmla="*/ 20578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2057888 h 4229588"/>
                      <a:gd name="connsiteX0" fmla="*/ 0 w 3888665"/>
                      <a:gd name="connsiteY0" fmla="*/ 2057888 h 4229588"/>
                      <a:gd name="connsiteX1" fmla="*/ 1717411 w 3888665"/>
                      <a:gd name="connsiteY1" fmla="*/ 0 h 4229588"/>
                      <a:gd name="connsiteX2" fmla="*/ 3874636 w 3888665"/>
                      <a:gd name="connsiteY2" fmla="*/ 1543414 h 4229588"/>
                      <a:gd name="connsiteX3" fmla="*/ 3877061 w 3888665"/>
                      <a:gd name="connsiteY3" fmla="*/ 4229588 h 4229588"/>
                      <a:gd name="connsiteX4" fmla="*/ 0 w 3888665"/>
                      <a:gd name="connsiteY4" fmla="*/ 2057888 h 4229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88665" h="4229588">
                        <a:moveTo>
                          <a:pt x="0" y="2057888"/>
                        </a:moveTo>
                        <a:lnTo>
                          <a:pt x="1717411" y="0"/>
                        </a:lnTo>
                        <a:lnTo>
                          <a:pt x="3874636" y="1543414"/>
                        </a:lnTo>
                        <a:cubicBezTo>
                          <a:pt x="3903314" y="1550504"/>
                          <a:pt x="3879555" y="2944416"/>
                          <a:pt x="3877061" y="4229588"/>
                        </a:cubicBezTo>
                        <a:lnTo>
                          <a:pt x="0" y="2057888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12700" cap="flat">
                    <a:noFill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8786319" y="6868740"/>
                  <a:ext cx="6845569" cy="3618640"/>
                  <a:chOff x="8786319" y="6868740"/>
                  <a:chExt cx="6845569" cy="3618640"/>
                </a:xfrm>
              </p:grpSpPr>
              <p:sp>
                <p:nvSpPr>
                  <p:cNvPr id="74" name="AutoShape 14"/>
                  <p:cNvSpPr>
                    <a:spLocks/>
                  </p:cNvSpPr>
                  <p:nvPr/>
                </p:nvSpPr>
                <p:spPr bwMode="auto">
                  <a:xfrm flipH="1">
                    <a:off x="12198185" y="6872642"/>
                    <a:ext cx="3433703" cy="3614738"/>
                  </a:xfrm>
                  <a:custGeom>
                    <a:avLst/>
                    <a:gdLst>
                      <a:gd name="connsiteX0" fmla="*/ 0 w 3877061"/>
                      <a:gd name="connsiteY0" fmla="*/ 6796142 h 6796142"/>
                      <a:gd name="connsiteX1" fmla="*/ 969265 w 3877061"/>
                      <a:gd name="connsiteY1" fmla="*/ 0 h 6796142"/>
                      <a:gd name="connsiteX2" fmla="*/ 2907796 w 3877061"/>
                      <a:gd name="connsiteY2" fmla="*/ 0 h 6796142"/>
                      <a:gd name="connsiteX3" fmla="*/ 3877061 w 3877061"/>
                      <a:gd name="connsiteY3" fmla="*/ 6796142 h 6796142"/>
                      <a:gd name="connsiteX4" fmla="*/ 0 w 3877061"/>
                      <a:gd name="connsiteY4" fmla="*/ 6796142 h 6796142"/>
                      <a:gd name="connsiteX0" fmla="*/ 0 w 3884542"/>
                      <a:gd name="connsiteY0" fmla="*/ 6796142 h 6796142"/>
                      <a:gd name="connsiteX1" fmla="*/ 969265 w 3884542"/>
                      <a:gd name="connsiteY1" fmla="*/ 0 h 6796142"/>
                      <a:gd name="connsiteX2" fmla="*/ 3884542 w 3884542"/>
                      <a:gd name="connsiteY2" fmla="*/ 2940627 h 6796142"/>
                      <a:gd name="connsiteX3" fmla="*/ 3877061 w 3884542"/>
                      <a:gd name="connsiteY3" fmla="*/ 6796142 h 6796142"/>
                      <a:gd name="connsiteX4" fmla="*/ 0 w 3884542"/>
                      <a:gd name="connsiteY4" fmla="*/ 6796142 h 6796142"/>
                      <a:gd name="connsiteX0" fmla="*/ 0 w 3877065"/>
                      <a:gd name="connsiteY0" fmla="*/ 6796142 h 6796142"/>
                      <a:gd name="connsiteX1" fmla="*/ 969265 w 3877065"/>
                      <a:gd name="connsiteY1" fmla="*/ 0 h 6796142"/>
                      <a:gd name="connsiteX2" fmla="*/ 2928579 w 3877065"/>
                      <a:gd name="connsiteY2" fmla="*/ 4270664 h 6796142"/>
                      <a:gd name="connsiteX3" fmla="*/ 3877061 w 3877065"/>
                      <a:gd name="connsiteY3" fmla="*/ 6796142 h 6796142"/>
                      <a:gd name="connsiteX4" fmla="*/ 0 w 3877065"/>
                      <a:gd name="connsiteY4" fmla="*/ 6796142 h 6796142"/>
                      <a:gd name="connsiteX0" fmla="*/ 0 w 3877066"/>
                      <a:gd name="connsiteY0" fmla="*/ 6796142 h 6796142"/>
                      <a:gd name="connsiteX1" fmla="*/ 969265 w 3877066"/>
                      <a:gd name="connsiteY1" fmla="*/ 0 h 6796142"/>
                      <a:gd name="connsiteX2" fmla="*/ 2928579 w 3877066"/>
                      <a:gd name="connsiteY2" fmla="*/ 4270664 h 6796142"/>
                      <a:gd name="connsiteX3" fmla="*/ 3877061 w 3877066"/>
                      <a:gd name="connsiteY3" fmla="*/ 6796142 h 6796142"/>
                      <a:gd name="connsiteX4" fmla="*/ 0 w 3877066"/>
                      <a:gd name="connsiteY4" fmla="*/ 6796142 h 6796142"/>
                      <a:gd name="connsiteX0" fmla="*/ 0 w 3878471"/>
                      <a:gd name="connsiteY0" fmla="*/ 6796142 h 6796142"/>
                      <a:gd name="connsiteX1" fmla="*/ 969265 w 3878471"/>
                      <a:gd name="connsiteY1" fmla="*/ 0 h 6796142"/>
                      <a:gd name="connsiteX2" fmla="*/ 3853371 w 3878471"/>
                      <a:gd name="connsiteY2" fmla="*/ 4094019 h 6796142"/>
                      <a:gd name="connsiteX3" fmla="*/ 3877061 w 3878471"/>
                      <a:gd name="connsiteY3" fmla="*/ 6796142 h 6796142"/>
                      <a:gd name="connsiteX4" fmla="*/ 0 w 3878471"/>
                      <a:gd name="connsiteY4" fmla="*/ 6796142 h 6796142"/>
                      <a:gd name="connsiteX0" fmla="*/ 0 w 3878471"/>
                      <a:gd name="connsiteY0" fmla="*/ 4416624 h 4416624"/>
                      <a:gd name="connsiteX1" fmla="*/ 1914838 w 3878471"/>
                      <a:gd name="connsiteY1" fmla="*/ 0 h 4416624"/>
                      <a:gd name="connsiteX2" fmla="*/ 3853371 w 3878471"/>
                      <a:gd name="connsiteY2" fmla="*/ 1714501 h 4416624"/>
                      <a:gd name="connsiteX3" fmla="*/ 3877061 w 3878471"/>
                      <a:gd name="connsiteY3" fmla="*/ 4416624 h 4416624"/>
                      <a:gd name="connsiteX4" fmla="*/ 0 w 3878471"/>
                      <a:gd name="connsiteY4" fmla="*/ 4416624 h 4416624"/>
                      <a:gd name="connsiteX0" fmla="*/ 0 w 3878471"/>
                      <a:gd name="connsiteY0" fmla="*/ 42295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4229588 h 4229588"/>
                      <a:gd name="connsiteX0" fmla="*/ 0 w 3878471"/>
                      <a:gd name="connsiteY0" fmla="*/ 20578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2057888 h 4229588"/>
                      <a:gd name="connsiteX0" fmla="*/ 0 w 3888665"/>
                      <a:gd name="connsiteY0" fmla="*/ 2057888 h 4229588"/>
                      <a:gd name="connsiteX1" fmla="*/ 1717411 w 3888665"/>
                      <a:gd name="connsiteY1" fmla="*/ 0 h 4229588"/>
                      <a:gd name="connsiteX2" fmla="*/ 3874636 w 3888665"/>
                      <a:gd name="connsiteY2" fmla="*/ 1543414 h 4229588"/>
                      <a:gd name="connsiteX3" fmla="*/ 3877061 w 3888665"/>
                      <a:gd name="connsiteY3" fmla="*/ 4229588 h 4229588"/>
                      <a:gd name="connsiteX4" fmla="*/ 0 w 3888665"/>
                      <a:gd name="connsiteY4" fmla="*/ 2057888 h 4229588"/>
                      <a:gd name="connsiteX0" fmla="*/ 0 w 3888665"/>
                      <a:gd name="connsiteY0" fmla="*/ 1506289 h 3677989"/>
                      <a:gd name="connsiteX1" fmla="*/ 1094429 w 3888665"/>
                      <a:gd name="connsiteY1" fmla="*/ 0 h 3677989"/>
                      <a:gd name="connsiteX2" fmla="*/ 3874636 w 3888665"/>
                      <a:gd name="connsiteY2" fmla="*/ 991815 h 3677989"/>
                      <a:gd name="connsiteX3" fmla="*/ 3877061 w 3888665"/>
                      <a:gd name="connsiteY3" fmla="*/ 3677989 h 3677989"/>
                      <a:gd name="connsiteX4" fmla="*/ 0 w 3888665"/>
                      <a:gd name="connsiteY4" fmla="*/ 1506289 h 3677989"/>
                      <a:gd name="connsiteX0" fmla="*/ 0 w 4015464"/>
                      <a:gd name="connsiteY0" fmla="*/ 1435845 h 3677989"/>
                      <a:gd name="connsiteX1" fmla="*/ 1221228 w 4015464"/>
                      <a:gd name="connsiteY1" fmla="*/ 0 h 3677989"/>
                      <a:gd name="connsiteX2" fmla="*/ 4001435 w 4015464"/>
                      <a:gd name="connsiteY2" fmla="*/ 991815 h 3677989"/>
                      <a:gd name="connsiteX3" fmla="*/ 4003860 w 4015464"/>
                      <a:gd name="connsiteY3" fmla="*/ 3677989 h 3677989"/>
                      <a:gd name="connsiteX4" fmla="*/ 0 w 4015464"/>
                      <a:gd name="connsiteY4" fmla="*/ 1435845 h 3677989"/>
                      <a:gd name="connsiteX0" fmla="*/ 0 w 4015464"/>
                      <a:gd name="connsiteY0" fmla="*/ 1985308 h 4227452"/>
                      <a:gd name="connsiteX1" fmla="*/ 1657981 w 4015464"/>
                      <a:gd name="connsiteY1" fmla="*/ 0 h 4227452"/>
                      <a:gd name="connsiteX2" fmla="*/ 4001435 w 4015464"/>
                      <a:gd name="connsiteY2" fmla="*/ 1541278 h 4227452"/>
                      <a:gd name="connsiteX3" fmla="*/ 4003860 w 4015464"/>
                      <a:gd name="connsiteY3" fmla="*/ 4227452 h 4227452"/>
                      <a:gd name="connsiteX4" fmla="*/ 0 w 4015464"/>
                      <a:gd name="connsiteY4" fmla="*/ 1985308 h 4227452"/>
                      <a:gd name="connsiteX0" fmla="*/ 0 w 4015464"/>
                      <a:gd name="connsiteY0" fmla="*/ 1878233 h 4120377"/>
                      <a:gd name="connsiteX1" fmla="*/ 1663335 w 4015464"/>
                      <a:gd name="connsiteY1" fmla="*/ 0 h 4120377"/>
                      <a:gd name="connsiteX2" fmla="*/ 4001435 w 4015464"/>
                      <a:gd name="connsiteY2" fmla="*/ 1434203 h 4120377"/>
                      <a:gd name="connsiteX3" fmla="*/ 4003860 w 4015464"/>
                      <a:gd name="connsiteY3" fmla="*/ 4120377 h 4120377"/>
                      <a:gd name="connsiteX4" fmla="*/ 0 w 4015464"/>
                      <a:gd name="connsiteY4" fmla="*/ 1878233 h 4120377"/>
                      <a:gd name="connsiteX0" fmla="*/ 0 w 4015464"/>
                      <a:gd name="connsiteY0" fmla="*/ 1990662 h 4232806"/>
                      <a:gd name="connsiteX1" fmla="*/ 1674043 w 4015464"/>
                      <a:gd name="connsiteY1" fmla="*/ 0 h 4232806"/>
                      <a:gd name="connsiteX2" fmla="*/ 4001435 w 4015464"/>
                      <a:gd name="connsiteY2" fmla="*/ 1546632 h 4232806"/>
                      <a:gd name="connsiteX3" fmla="*/ 4003860 w 4015464"/>
                      <a:gd name="connsiteY3" fmla="*/ 4232806 h 4232806"/>
                      <a:gd name="connsiteX4" fmla="*/ 0 w 4015464"/>
                      <a:gd name="connsiteY4" fmla="*/ 1990662 h 4232806"/>
                      <a:gd name="connsiteX0" fmla="*/ 0 w 4015464"/>
                      <a:gd name="connsiteY0" fmla="*/ 1985309 h 4232806"/>
                      <a:gd name="connsiteX1" fmla="*/ 1674043 w 4015464"/>
                      <a:gd name="connsiteY1" fmla="*/ 0 h 4232806"/>
                      <a:gd name="connsiteX2" fmla="*/ 4001435 w 4015464"/>
                      <a:gd name="connsiteY2" fmla="*/ 1546632 h 4232806"/>
                      <a:gd name="connsiteX3" fmla="*/ 4003860 w 4015464"/>
                      <a:gd name="connsiteY3" fmla="*/ 4232806 h 4232806"/>
                      <a:gd name="connsiteX4" fmla="*/ 0 w 4015464"/>
                      <a:gd name="connsiteY4" fmla="*/ 1985309 h 4232806"/>
                      <a:gd name="connsiteX0" fmla="*/ 0 w 4020818"/>
                      <a:gd name="connsiteY0" fmla="*/ 1985309 h 4232806"/>
                      <a:gd name="connsiteX1" fmla="*/ 1679397 w 4020818"/>
                      <a:gd name="connsiteY1" fmla="*/ 0 h 4232806"/>
                      <a:gd name="connsiteX2" fmla="*/ 4006789 w 4020818"/>
                      <a:gd name="connsiteY2" fmla="*/ 1546632 h 4232806"/>
                      <a:gd name="connsiteX3" fmla="*/ 4009214 w 4020818"/>
                      <a:gd name="connsiteY3" fmla="*/ 4232806 h 4232806"/>
                      <a:gd name="connsiteX4" fmla="*/ 0 w 4020818"/>
                      <a:gd name="connsiteY4" fmla="*/ 1985309 h 4232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0818" h="4232806">
                        <a:moveTo>
                          <a:pt x="0" y="1985309"/>
                        </a:moveTo>
                        <a:lnTo>
                          <a:pt x="1679397" y="0"/>
                        </a:lnTo>
                        <a:lnTo>
                          <a:pt x="4006789" y="1546632"/>
                        </a:lnTo>
                        <a:cubicBezTo>
                          <a:pt x="4035467" y="1553722"/>
                          <a:pt x="4011708" y="2947634"/>
                          <a:pt x="4009214" y="4232806"/>
                        </a:cubicBezTo>
                        <a:lnTo>
                          <a:pt x="0" y="198530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75" name="AutoShape 14"/>
                  <p:cNvSpPr>
                    <a:spLocks/>
                  </p:cNvSpPr>
                  <p:nvPr/>
                </p:nvSpPr>
                <p:spPr bwMode="auto">
                  <a:xfrm>
                    <a:off x="8786319" y="6868740"/>
                    <a:ext cx="3429131" cy="3610166"/>
                  </a:xfrm>
                  <a:custGeom>
                    <a:avLst/>
                    <a:gdLst>
                      <a:gd name="connsiteX0" fmla="*/ 0 w 3877061"/>
                      <a:gd name="connsiteY0" fmla="*/ 6796142 h 6796142"/>
                      <a:gd name="connsiteX1" fmla="*/ 969265 w 3877061"/>
                      <a:gd name="connsiteY1" fmla="*/ 0 h 6796142"/>
                      <a:gd name="connsiteX2" fmla="*/ 2907796 w 3877061"/>
                      <a:gd name="connsiteY2" fmla="*/ 0 h 6796142"/>
                      <a:gd name="connsiteX3" fmla="*/ 3877061 w 3877061"/>
                      <a:gd name="connsiteY3" fmla="*/ 6796142 h 6796142"/>
                      <a:gd name="connsiteX4" fmla="*/ 0 w 3877061"/>
                      <a:gd name="connsiteY4" fmla="*/ 6796142 h 6796142"/>
                      <a:gd name="connsiteX0" fmla="*/ 0 w 3884542"/>
                      <a:gd name="connsiteY0" fmla="*/ 6796142 h 6796142"/>
                      <a:gd name="connsiteX1" fmla="*/ 969265 w 3884542"/>
                      <a:gd name="connsiteY1" fmla="*/ 0 h 6796142"/>
                      <a:gd name="connsiteX2" fmla="*/ 3884542 w 3884542"/>
                      <a:gd name="connsiteY2" fmla="*/ 2940627 h 6796142"/>
                      <a:gd name="connsiteX3" fmla="*/ 3877061 w 3884542"/>
                      <a:gd name="connsiteY3" fmla="*/ 6796142 h 6796142"/>
                      <a:gd name="connsiteX4" fmla="*/ 0 w 3884542"/>
                      <a:gd name="connsiteY4" fmla="*/ 6796142 h 6796142"/>
                      <a:gd name="connsiteX0" fmla="*/ 0 w 3877065"/>
                      <a:gd name="connsiteY0" fmla="*/ 6796142 h 6796142"/>
                      <a:gd name="connsiteX1" fmla="*/ 969265 w 3877065"/>
                      <a:gd name="connsiteY1" fmla="*/ 0 h 6796142"/>
                      <a:gd name="connsiteX2" fmla="*/ 2928579 w 3877065"/>
                      <a:gd name="connsiteY2" fmla="*/ 4270664 h 6796142"/>
                      <a:gd name="connsiteX3" fmla="*/ 3877061 w 3877065"/>
                      <a:gd name="connsiteY3" fmla="*/ 6796142 h 6796142"/>
                      <a:gd name="connsiteX4" fmla="*/ 0 w 3877065"/>
                      <a:gd name="connsiteY4" fmla="*/ 6796142 h 6796142"/>
                      <a:gd name="connsiteX0" fmla="*/ 0 w 3877066"/>
                      <a:gd name="connsiteY0" fmla="*/ 6796142 h 6796142"/>
                      <a:gd name="connsiteX1" fmla="*/ 969265 w 3877066"/>
                      <a:gd name="connsiteY1" fmla="*/ 0 h 6796142"/>
                      <a:gd name="connsiteX2" fmla="*/ 2928579 w 3877066"/>
                      <a:gd name="connsiteY2" fmla="*/ 4270664 h 6796142"/>
                      <a:gd name="connsiteX3" fmla="*/ 3877061 w 3877066"/>
                      <a:gd name="connsiteY3" fmla="*/ 6796142 h 6796142"/>
                      <a:gd name="connsiteX4" fmla="*/ 0 w 3877066"/>
                      <a:gd name="connsiteY4" fmla="*/ 6796142 h 6796142"/>
                      <a:gd name="connsiteX0" fmla="*/ 0 w 3878471"/>
                      <a:gd name="connsiteY0" fmla="*/ 6796142 h 6796142"/>
                      <a:gd name="connsiteX1" fmla="*/ 969265 w 3878471"/>
                      <a:gd name="connsiteY1" fmla="*/ 0 h 6796142"/>
                      <a:gd name="connsiteX2" fmla="*/ 3853371 w 3878471"/>
                      <a:gd name="connsiteY2" fmla="*/ 4094019 h 6796142"/>
                      <a:gd name="connsiteX3" fmla="*/ 3877061 w 3878471"/>
                      <a:gd name="connsiteY3" fmla="*/ 6796142 h 6796142"/>
                      <a:gd name="connsiteX4" fmla="*/ 0 w 3878471"/>
                      <a:gd name="connsiteY4" fmla="*/ 6796142 h 6796142"/>
                      <a:gd name="connsiteX0" fmla="*/ 0 w 3878471"/>
                      <a:gd name="connsiteY0" fmla="*/ 4416624 h 4416624"/>
                      <a:gd name="connsiteX1" fmla="*/ 1914838 w 3878471"/>
                      <a:gd name="connsiteY1" fmla="*/ 0 h 4416624"/>
                      <a:gd name="connsiteX2" fmla="*/ 3853371 w 3878471"/>
                      <a:gd name="connsiteY2" fmla="*/ 1714501 h 4416624"/>
                      <a:gd name="connsiteX3" fmla="*/ 3877061 w 3878471"/>
                      <a:gd name="connsiteY3" fmla="*/ 4416624 h 4416624"/>
                      <a:gd name="connsiteX4" fmla="*/ 0 w 3878471"/>
                      <a:gd name="connsiteY4" fmla="*/ 4416624 h 4416624"/>
                      <a:gd name="connsiteX0" fmla="*/ 0 w 3878471"/>
                      <a:gd name="connsiteY0" fmla="*/ 42295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4229588 h 4229588"/>
                      <a:gd name="connsiteX0" fmla="*/ 0 w 3878471"/>
                      <a:gd name="connsiteY0" fmla="*/ 2057888 h 4229588"/>
                      <a:gd name="connsiteX1" fmla="*/ 1717411 w 3878471"/>
                      <a:gd name="connsiteY1" fmla="*/ 0 h 4229588"/>
                      <a:gd name="connsiteX2" fmla="*/ 3853371 w 3878471"/>
                      <a:gd name="connsiteY2" fmla="*/ 1527465 h 4229588"/>
                      <a:gd name="connsiteX3" fmla="*/ 3877061 w 3878471"/>
                      <a:gd name="connsiteY3" fmla="*/ 4229588 h 4229588"/>
                      <a:gd name="connsiteX4" fmla="*/ 0 w 3878471"/>
                      <a:gd name="connsiteY4" fmla="*/ 2057888 h 4229588"/>
                      <a:gd name="connsiteX0" fmla="*/ 0 w 3888665"/>
                      <a:gd name="connsiteY0" fmla="*/ 2057888 h 4229588"/>
                      <a:gd name="connsiteX1" fmla="*/ 1717411 w 3888665"/>
                      <a:gd name="connsiteY1" fmla="*/ 0 h 4229588"/>
                      <a:gd name="connsiteX2" fmla="*/ 3874636 w 3888665"/>
                      <a:gd name="connsiteY2" fmla="*/ 1543414 h 4229588"/>
                      <a:gd name="connsiteX3" fmla="*/ 3877061 w 3888665"/>
                      <a:gd name="connsiteY3" fmla="*/ 4229588 h 4229588"/>
                      <a:gd name="connsiteX4" fmla="*/ 0 w 3888665"/>
                      <a:gd name="connsiteY4" fmla="*/ 2057888 h 4229588"/>
                      <a:gd name="connsiteX0" fmla="*/ 0 w 3888665"/>
                      <a:gd name="connsiteY0" fmla="*/ 1506289 h 3677989"/>
                      <a:gd name="connsiteX1" fmla="*/ 1094429 w 3888665"/>
                      <a:gd name="connsiteY1" fmla="*/ 0 h 3677989"/>
                      <a:gd name="connsiteX2" fmla="*/ 3874636 w 3888665"/>
                      <a:gd name="connsiteY2" fmla="*/ 991815 h 3677989"/>
                      <a:gd name="connsiteX3" fmla="*/ 3877061 w 3888665"/>
                      <a:gd name="connsiteY3" fmla="*/ 3677989 h 3677989"/>
                      <a:gd name="connsiteX4" fmla="*/ 0 w 3888665"/>
                      <a:gd name="connsiteY4" fmla="*/ 1506289 h 3677989"/>
                      <a:gd name="connsiteX0" fmla="*/ 0 w 4015464"/>
                      <a:gd name="connsiteY0" fmla="*/ 1435845 h 3677989"/>
                      <a:gd name="connsiteX1" fmla="*/ 1221228 w 4015464"/>
                      <a:gd name="connsiteY1" fmla="*/ 0 h 3677989"/>
                      <a:gd name="connsiteX2" fmla="*/ 4001435 w 4015464"/>
                      <a:gd name="connsiteY2" fmla="*/ 991815 h 3677989"/>
                      <a:gd name="connsiteX3" fmla="*/ 4003860 w 4015464"/>
                      <a:gd name="connsiteY3" fmla="*/ 3677989 h 3677989"/>
                      <a:gd name="connsiteX4" fmla="*/ 0 w 4015464"/>
                      <a:gd name="connsiteY4" fmla="*/ 1435845 h 3677989"/>
                      <a:gd name="connsiteX0" fmla="*/ 0 w 4015464"/>
                      <a:gd name="connsiteY0" fmla="*/ 1985308 h 4227452"/>
                      <a:gd name="connsiteX1" fmla="*/ 1657981 w 4015464"/>
                      <a:gd name="connsiteY1" fmla="*/ 0 h 4227452"/>
                      <a:gd name="connsiteX2" fmla="*/ 4001435 w 4015464"/>
                      <a:gd name="connsiteY2" fmla="*/ 1541278 h 4227452"/>
                      <a:gd name="connsiteX3" fmla="*/ 4003860 w 4015464"/>
                      <a:gd name="connsiteY3" fmla="*/ 4227452 h 4227452"/>
                      <a:gd name="connsiteX4" fmla="*/ 0 w 4015464"/>
                      <a:gd name="connsiteY4" fmla="*/ 1985308 h 4227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15464" h="4227452">
                        <a:moveTo>
                          <a:pt x="0" y="1985308"/>
                        </a:moveTo>
                        <a:lnTo>
                          <a:pt x="1657981" y="0"/>
                        </a:lnTo>
                        <a:lnTo>
                          <a:pt x="4001435" y="1541278"/>
                        </a:lnTo>
                        <a:cubicBezTo>
                          <a:pt x="4030113" y="1548368"/>
                          <a:pt x="4006354" y="2942280"/>
                          <a:pt x="4003860" y="4227452"/>
                        </a:cubicBezTo>
                        <a:lnTo>
                          <a:pt x="0" y="1985308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2700" cap="flat">
                    <a:noFill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</p:grpSp>
          <p:grpSp>
            <p:nvGrpSpPr>
              <p:cNvPr id="69" name="Group 68"/>
              <p:cNvGrpSpPr/>
              <p:nvPr/>
            </p:nvGrpSpPr>
            <p:grpSpPr>
              <a:xfrm>
                <a:off x="9245792" y="6877208"/>
                <a:ext cx="5928007" cy="2789078"/>
                <a:chOff x="9245792" y="6877208"/>
                <a:chExt cx="5928007" cy="2789078"/>
              </a:xfrm>
            </p:grpSpPr>
            <p:sp>
              <p:nvSpPr>
                <p:cNvPr id="70" name="AutoShape 14"/>
                <p:cNvSpPr>
                  <a:spLocks/>
                </p:cNvSpPr>
                <p:nvPr/>
              </p:nvSpPr>
              <p:spPr bwMode="auto">
                <a:xfrm flipH="1">
                  <a:off x="12199917" y="6877208"/>
                  <a:ext cx="2973882" cy="2789078"/>
                </a:xfrm>
                <a:custGeom>
                  <a:avLst/>
                  <a:gdLst>
                    <a:gd name="connsiteX0" fmla="*/ 0 w 2863762"/>
                    <a:gd name="connsiteY0" fmla="*/ 0 h 5019920"/>
                    <a:gd name="connsiteX1" fmla="*/ 2863762 w 2863762"/>
                    <a:gd name="connsiteY1" fmla="*/ 0 h 5019920"/>
                    <a:gd name="connsiteX2" fmla="*/ 2863762 w 2863762"/>
                    <a:gd name="connsiteY2" fmla="*/ 5019920 h 5019920"/>
                    <a:gd name="connsiteX3" fmla="*/ 0 w 2863762"/>
                    <a:gd name="connsiteY3" fmla="*/ 5019920 h 5019920"/>
                    <a:gd name="connsiteX4" fmla="*/ 0 w 2863762"/>
                    <a:gd name="connsiteY4" fmla="*/ 0 h 5019920"/>
                    <a:gd name="connsiteX0" fmla="*/ 46104 w 2909866"/>
                    <a:gd name="connsiteY0" fmla="*/ 0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46104 w 2909866"/>
                    <a:gd name="connsiteY4" fmla="*/ 0 h 5019920"/>
                    <a:gd name="connsiteX0" fmla="*/ 537882 w 2909866"/>
                    <a:gd name="connsiteY0" fmla="*/ 2835408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537882 w 2909866"/>
                    <a:gd name="connsiteY4" fmla="*/ 2835408 h 5019920"/>
                    <a:gd name="connsiteX0" fmla="*/ 384201 w 2909866"/>
                    <a:gd name="connsiteY0" fmla="*/ 2597203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384201 w 2909866"/>
                    <a:gd name="connsiteY4" fmla="*/ 2597203 h 5019920"/>
                    <a:gd name="connsiteX0" fmla="*/ 507146 w 2909866"/>
                    <a:gd name="connsiteY0" fmla="*/ 2858460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507146 w 2909866"/>
                    <a:gd name="connsiteY4" fmla="*/ 2858460 h 5019920"/>
                    <a:gd name="connsiteX0" fmla="*/ 507146 w 2909866"/>
                    <a:gd name="connsiteY0" fmla="*/ 0 h 2161460"/>
                    <a:gd name="connsiteX1" fmla="*/ 2909866 w 2909866"/>
                    <a:gd name="connsiteY1" fmla="*/ 1352391 h 2161460"/>
                    <a:gd name="connsiteX2" fmla="*/ 2909866 w 2909866"/>
                    <a:gd name="connsiteY2" fmla="*/ 2161460 h 2161460"/>
                    <a:gd name="connsiteX3" fmla="*/ 0 w 2909866"/>
                    <a:gd name="connsiteY3" fmla="*/ 609285 h 2161460"/>
                    <a:gd name="connsiteX4" fmla="*/ 507146 w 2909866"/>
                    <a:gd name="connsiteY4" fmla="*/ 0 h 2161460"/>
                    <a:gd name="connsiteX0" fmla="*/ 522514 w 2909866"/>
                    <a:gd name="connsiteY0" fmla="*/ 0 h 2176828"/>
                    <a:gd name="connsiteX1" fmla="*/ 2909866 w 2909866"/>
                    <a:gd name="connsiteY1" fmla="*/ 1367759 h 2176828"/>
                    <a:gd name="connsiteX2" fmla="*/ 2909866 w 2909866"/>
                    <a:gd name="connsiteY2" fmla="*/ 2176828 h 2176828"/>
                    <a:gd name="connsiteX3" fmla="*/ 0 w 2909866"/>
                    <a:gd name="connsiteY3" fmla="*/ 624653 h 2176828"/>
                    <a:gd name="connsiteX4" fmla="*/ 522514 w 2909866"/>
                    <a:gd name="connsiteY4" fmla="*/ 0 h 2176828"/>
                    <a:gd name="connsiteX0" fmla="*/ 645459 w 2909866"/>
                    <a:gd name="connsiteY0" fmla="*/ 0 h 2322825"/>
                    <a:gd name="connsiteX1" fmla="*/ 2909866 w 2909866"/>
                    <a:gd name="connsiteY1" fmla="*/ 1513756 h 2322825"/>
                    <a:gd name="connsiteX2" fmla="*/ 2909866 w 2909866"/>
                    <a:gd name="connsiteY2" fmla="*/ 2322825 h 2322825"/>
                    <a:gd name="connsiteX3" fmla="*/ 0 w 2909866"/>
                    <a:gd name="connsiteY3" fmla="*/ 770650 h 2322825"/>
                    <a:gd name="connsiteX4" fmla="*/ 645459 w 2909866"/>
                    <a:gd name="connsiteY4" fmla="*/ 0 h 2322825"/>
                    <a:gd name="connsiteX0" fmla="*/ 591671 w 2856078"/>
                    <a:gd name="connsiteY0" fmla="*/ 0 h 2322825"/>
                    <a:gd name="connsiteX1" fmla="*/ 2856078 w 2856078"/>
                    <a:gd name="connsiteY1" fmla="*/ 1513756 h 2322825"/>
                    <a:gd name="connsiteX2" fmla="*/ 2856078 w 2856078"/>
                    <a:gd name="connsiteY2" fmla="*/ 2322825 h 2322825"/>
                    <a:gd name="connsiteX3" fmla="*/ 0 w 2856078"/>
                    <a:gd name="connsiteY3" fmla="*/ 693809 h 2322825"/>
                    <a:gd name="connsiteX4" fmla="*/ 591671 w 2856078"/>
                    <a:gd name="connsiteY4" fmla="*/ 0 h 2322825"/>
                    <a:gd name="connsiteX0" fmla="*/ 591671 w 2856078"/>
                    <a:gd name="connsiteY0" fmla="*/ 0 h 2322825"/>
                    <a:gd name="connsiteX1" fmla="*/ 2848394 w 2856078"/>
                    <a:gd name="connsiteY1" fmla="*/ 1298603 h 2322825"/>
                    <a:gd name="connsiteX2" fmla="*/ 2856078 w 2856078"/>
                    <a:gd name="connsiteY2" fmla="*/ 2322825 h 2322825"/>
                    <a:gd name="connsiteX3" fmla="*/ 0 w 2856078"/>
                    <a:gd name="connsiteY3" fmla="*/ 693809 h 2322825"/>
                    <a:gd name="connsiteX4" fmla="*/ 591671 w 2856078"/>
                    <a:gd name="connsiteY4" fmla="*/ 0 h 2322825"/>
                    <a:gd name="connsiteX0" fmla="*/ 578781 w 2856078"/>
                    <a:gd name="connsiteY0" fmla="*/ 0 h 2335704"/>
                    <a:gd name="connsiteX1" fmla="*/ 2848394 w 2856078"/>
                    <a:gd name="connsiteY1" fmla="*/ 1311482 h 2335704"/>
                    <a:gd name="connsiteX2" fmla="*/ 2856078 w 2856078"/>
                    <a:gd name="connsiteY2" fmla="*/ 2335704 h 2335704"/>
                    <a:gd name="connsiteX3" fmla="*/ 0 w 2856078"/>
                    <a:gd name="connsiteY3" fmla="*/ 706688 h 2335704"/>
                    <a:gd name="connsiteX4" fmla="*/ 578781 w 2856078"/>
                    <a:gd name="connsiteY4" fmla="*/ 0 h 2335704"/>
                    <a:gd name="connsiteX0" fmla="*/ 587374 w 2864671"/>
                    <a:gd name="connsiteY0" fmla="*/ 0 h 2335704"/>
                    <a:gd name="connsiteX1" fmla="*/ 2856987 w 2864671"/>
                    <a:gd name="connsiteY1" fmla="*/ 1311482 h 2335704"/>
                    <a:gd name="connsiteX2" fmla="*/ 2864671 w 2864671"/>
                    <a:gd name="connsiteY2" fmla="*/ 2335704 h 2335704"/>
                    <a:gd name="connsiteX3" fmla="*/ 0 w 2864671"/>
                    <a:gd name="connsiteY3" fmla="*/ 710980 h 2335704"/>
                    <a:gd name="connsiteX4" fmla="*/ 587374 w 2864671"/>
                    <a:gd name="connsiteY4" fmla="*/ 0 h 2335704"/>
                    <a:gd name="connsiteX0" fmla="*/ 895440 w 2864671"/>
                    <a:gd name="connsiteY0" fmla="*/ 0 h 2653935"/>
                    <a:gd name="connsiteX1" fmla="*/ 2856987 w 2864671"/>
                    <a:gd name="connsiteY1" fmla="*/ 1629713 h 2653935"/>
                    <a:gd name="connsiteX2" fmla="*/ 2864671 w 2864671"/>
                    <a:gd name="connsiteY2" fmla="*/ 2653935 h 2653935"/>
                    <a:gd name="connsiteX3" fmla="*/ 0 w 2864671"/>
                    <a:gd name="connsiteY3" fmla="*/ 1029211 h 2653935"/>
                    <a:gd name="connsiteX4" fmla="*/ 895440 w 2864671"/>
                    <a:gd name="connsiteY4" fmla="*/ 0 h 2653935"/>
                    <a:gd name="connsiteX0" fmla="*/ 884997 w 2854228"/>
                    <a:gd name="connsiteY0" fmla="*/ 0 h 2653935"/>
                    <a:gd name="connsiteX1" fmla="*/ 2846544 w 2854228"/>
                    <a:gd name="connsiteY1" fmla="*/ 1629713 h 2653935"/>
                    <a:gd name="connsiteX2" fmla="*/ 2854228 w 2854228"/>
                    <a:gd name="connsiteY2" fmla="*/ 2653935 h 2653935"/>
                    <a:gd name="connsiteX3" fmla="*/ 0 w 2854228"/>
                    <a:gd name="connsiteY3" fmla="*/ 1070946 h 2653935"/>
                    <a:gd name="connsiteX4" fmla="*/ 884997 w 2854228"/>
                    <a:gd name="connsiteY4" fmla="*/ 0 h 2653935"/>
                    <a:gd name="connsiteX0" fmla="*/ 900661 w 2869892"/>
                    <a:gd name="connsiteY0" fmla="*/ 0 h 2653935"/>
                    <a:gd name="connsiteX1" fmla="*/ 2862208 w 2869892"/>
                    <a:gd name="connsiteY1" fmla="*/ 1629713 h 2653935"/>
                    <a:gd name="connsiteX2" fmla="*/ 2869892 w 2869892"/>
                    <a:gd name="connsiteY2" fmla="*/ 2653935 h 2653935"/>
                    <a:gd name="connsiteX3" fmla="*/ 0 w 2869892"/>
                    <a:gd name="connsiteY3" fmla="*/ 1065730 h 2653935"/>
                    <a:gd name="connsiteX4" fmla="*/ 900661 w 2869892"/>
                    <a:gd name="connsiteY4" fmla="*/ 0 h 2653935"/>
                    <a:gd name="connsiteX0" fmla="*/ 940370 w 2869892"/>
                    <a:gd name="connsiteY0" fmla="*/ 0 h 2689201"/>
                    <a:gd name="connsiteX1" fmla="*/ 2862208 w 2869892"/>
                    <a:gd name="connsiteY1" fmla="*/ 1664979 h 2689201"/>
                    <a:gd name="connsiteX2" fmla="*/ 2869892 w 2869892"/>
                    <a:gd name="connsiteY2" fmla="*/ 2689201 h 2689201"/>
                    <a:gd name="connsiteX3" fmla="*/ 0 w 2869892"/>
                    <a:gd name="connsiteY3" fmla="*/ 1100996 h 2689201"/>
                    <a:gd name="connsiteX4" fmla="*/ 940370 w 2869892"/>
                    <a:gd name="connsiteY4" fmla="*/ 0 h 2689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892" h="2689201">
                      <a:moveTo>
                        <a:pt x="940370" y="0"/>
                      </a:moveTo>
                      <a:lnTo>
                        <a:pt x="2862208" y="1664979"/>
                      </a:lnTo>
                      <a:cubicBezTo>
                        <a:pt x="2864769" y="2006386"/>
                        <a:pt x="2867331" y="2347794"/>
                        <a:pt x="2869892" y="2689201"/>
                      </a:cubicBezTo>
                      <a:lnTo>
                        <a:pt x="0" y="1100996"/>
                      </a:lnTo>
                      <a:lnTo>
                        <a:pt x="94037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solidFill>
                      <a:schemeClr val="accent1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71" name="AutoShape 14"/>
                <p:cNvSpPr>
                  <a:spLocks/>
                </p:cNvSpPr>
                <p:nvPr/>
              </p:nvSpPr>
              <p:spPr bwMode="auto">
                <a:xfrm>
                  <a:off x="9245792" y="6913784"/>
                  <a:ext cx="2973882" cy="2752502"/>
                </a:xfrm>
                <a:custGeom>
                  <a:avLst/>
                  <a:gdLst>
                    <a:gd name="connsiteX0" fmla="*/ 0 w 2863762"/>
                    <a:gd name="connsiteY0" fmla="*/ 0 h 5019920"/>
                    <a:gd name="connsiteX1" fmla="*/ 2863762 w 2863762"/>
                    <a:gd name="connsiteY1" fmla="*/ 0 h 5019920"/>
                    <a:gd name="connsiteX2" fmla="*/ 2863762 w 2863762"/>
                    <a:gd name="connsiteY2" fmla="*/ 5019920 h 5019920"/>
                    <a:gd name="connsiteX3" fmla="*/ 0 w 2863762"/>
                    <a:gd name="connsiteY3" fmla="*/ 5019920 h 5019920"/>
                    <a:gd name="connsiteX4" fmla="*/ 0 w 2863762"/>
                    <a:gd name="connsiteY4" fmla="*/ 0 h 5019920"/>
                    <a:gd name="connsiteX0" fmla="*/ 46104 w 2909866"/>
                    <a:gd name="connsiteY0" fmla="*/ 0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46104 w 2909866"/>
                    <a:gd name="connsiteY4" fmla="*/ 0 h 5019920"/>
                    <a:gd name="connsiteX0" fmla="*/ 537882 w 2909866"/>
                    <a:gd name="connsiteY0" fmla="*/ 2835408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537882 w 2909866"/>
                    <a:gd name="connsiteY4" fmla="*/ 2835408 h 5019920"/>
                    <a:gd name="connsiteX0" fmla="*/ 384201 w 2909866"/>
                    <a:gd name="connsiteY0" fmla="*/ 2597203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384201 w 2909866"/>
                    <a:gd name="connsiteY4" fmla="*/ 2597203 h 5019920"/>
                    <a:gd name="connsiteX0" fmla="*/ 507146 w 2909866"/>
                    <a:gd name="connsiteY0" fmla="*/ 2858460 h 5019920"/>
                    <a:gd name="connsiteX1" fmla="*/ 2909866 w 2909866"/>
                    <a:gd name="connsiteY1" fmla="*/ 0 h 5019920"/>
                    <a:gd name="connsiteX2" fmla="*/ 2909866 w 2909866"/>
                    <a:gd name="connsiteY2" fmla="*/ 5019920 h 5019920"/>
                    <a:gd name="connsiteX3" fmla="*/ 0 w 2909866"/>
                    <a:gd name="connsiteY3" fmla="*/ 3467745 h 5019920"/>
                    <a:gd name="connsiteX4" fmla="*/ 507146 w 2909866"/>
                    <a:gd name="connsiteY4" fmla="*/ 2858460 h 5019920"/>
                    <a:gd name="connsiteX0" fmla="*/ 507146 w 2909866"/>
                    <a:gd name="connsiteY0" fmla="*/ 0 h 2161460"/>
                    <a:gd name="connsiteX1" fmla="*/ 2909866 w 2909866"/>
                    <a:gd name="connsiteY1" fmla="*/ 1352391 h 2161460"/>
                    <a:gd name="connsiteX2" fmla="*/ 2909866 w 2909866"/>
                    <a:gd name="connsiteY2" fmla="*/ 2161460 h 2161460"/>
                    <a:gd name="connsiteX3" fmla="*/ 0 w 2909866"/>
                    <a:gd name="connsiteY3" fmla="*/ 609285 h 2161460"/>
                    <a:gd name="connsiteX4" fmla="*/ 507146 w 2909866"/>
                    <a:gd name="connsiteY4" fmla="*/ 0 h 2161460"/>
                    <a:gd name="connsiteX0" fmla="*/ 522514 w 2909866"/>
                    <a:gd name="connsiteY0" fmla="*/ 0 h 2176828"/>
                    <a:gd name="connsiteX1" fmla="*/ 2909866 w 2909866"/>
                    <a:gd name="connsiteY1" fmla="*/ 1367759 h 2176828"/>
                    <a:gd name="connsiteX2" fmla="*/ 2909866 w 2909866"/>
                    <a:gd name="connsiteY2" fmla="*/ 2176828 h 2176828"/>
                    <a:gd name="connsiteX3" fmla="*/ 0 w 2909866"/>
                    <a:gd name="connsiteY3" fmla="*/ 624653 h 2176828"/>
                    <a:gd name="connsiteX4" fmla="*/ 522514 w 2909866"/>
                    <a:gd name="connsiteY4" fmla="*/ 0 h 2176828"/>
                    <a:gd name="connsiteX0" fmla="*/ 645459 w 2909866"/>
                    <a:gd name="connsiteY0" fmla="*/ 0 h 2322825"/>
                    <a:gd name="connsiteX1" fmla="*/ 2909866 w 2909866"/>
                    <a:gd name="connsiteY1" fmla="*/ 1513756 h 2322825"/>
                    <a:gd name="connsiteX2" fmla="*/ 2909866 w 2909866"/>
                    <a:gd name="connsiteY2" fmla="*/ 2322825 h 2322825"/>
                    <a:gd name="connsiteX3" fmla="*/ 0 w 2909866"/>
                    <a:gd name="connsiteY3" fmla="*/ 770650 h 2322825"/>
                    <a:gd name="connsiteX4" fmla="*/ 645459 w 2909866"/>
                    <a:gd name="connsiteY4" fmla="*/ 0 h 2322825"/>
                    <a:gd name="connsiteX0" fmla="*/ 591671 w 2856078"/>
                    <a:gd name="connsiteY0" fmla="*/ 0 h 2322825"/>
                    <a:gd name="connsiteX1" fmla="*/ 2856078 w 2856078"/>
                    <a:gd name="connsiteY1" fmla="*/ 1513756 h 2322825"/>
                    <a:gd name="connsiteX2" fmla="*/ 2856078 w 2856078"/>
                    <a:gd name="connsiteY2" fmla="*/ 2322825 h 2322825"/>
                    <a:gd name="connsiteX3" fmla="*/ 0 w 2856078"/>
                    <a:gd name="connsiteY3" fmla="*/ 693809 h 2322825"/>
                    <a:gd name="connsiteX4" fmla="*/ 591671 w 2856078"/>
                    <a:gd name="connsiteY4" fmla="*/ 0 h 2322825"/>
                    <a:gd name="connsiteX0" fmla="*/ 591671 w 2856078"/>
                    <a:gd name="connsiteY0" fmla="*/ 0 h 2322825"/>
                    <a:gd name="connsiteX1" fmla="*/ 2848394 w 2856078"/>
                    <a:gd name="connsiteY1" fmla="*/ 1298603 h 2322825"/>
                    <a:gd name="connsiteX2" fmla="*/ 2856078 w 2856078"/>
                    <a:gd name="connsiteY2" fmla="*/ 2322825 h 2322825"/>
                    <a:gd name="connsiteX3" fmla="*/ 0 w 2856078"/>
                    <a:gd name="connsiteY3" fmla="*/ 693809 h 2322825"/>
                    <a:gd name="connsiteX4" fmla="*/ 591671 w 2856078"/>
                    <a:gd name="connsiteY4" fmla="*/ 0 h 2322825"/>
                    <a:gd name="connsiteX0" fmla="*/ 578781 w 2856078"/>
                    <a:gd name="connsiteY0" fmla="*/ 0 h 2335704"/>
                    <a:gd name="connsiteX1" fmla="*/ 2848394 w 2856078"/>
                    <a:gd name="connsiteY1" fmla="*/ 1311482 h 2335704"/>
                    <a:gd name="connsiteX2" fmla="*/ 2856078 w 2856078"/>
                    <a:gd name="connsiteY2" fmla="*/ 2335704 h 2335704"/>
                    <a:gd name="connsiteX3" fmla="*/ 0 w 2856078"/>
                    <a:gd name="connsiteY3" fmla="*/ 706688 h 2335704"/>
                    <a:gd name="connsiteX4" fmla="*/ 578781 w 2856078"/>
                    <a:gd name="connsiteY4" fmla="*/ 0 h 2335704"/>
                    <a:gd name="connsiteX0" fmla="*/ 587374 w 2864671"/>
                    <a:gd name="connsiteY0" fmla="*/ 0 h 2335704"/>
                    <a:gd name="connsiteX1" fmla="*/ 2856987 w 2864671"/>
                    <a:gd name="connsiteY1" fmla="*/ 1311482 h 2335704"/>
                    <a:gd name="connsiteX2" fmla="*/ 2864671 w 2864671"/>
                    <a:gd name="connsiteY2" fmla="*/ 2335704 h 2335704"/>
                    <a:gd name="connsiteX3" fmla="*/ 0 w 2864671"/>
                    <a:gd name="connsiteY3" fmla="*/ 710980 h 2335704"/>
                    <a:gd name="connsiteX4" fmla="*/ 587374 w 2864671"/>
                    <a:gd name="connsiteY4" fmla="*/ 0 h 2335704"/>
                    <a:gd name="connsiteX0" fmla="*/ 895440 w 2864671"/>
                    <a:gd name="connsiteY0" fmla="*/ 0 h 2653935"/>
                    <a:gd name="connsiteX1" fmla="*/ 2856987 w 2864671"/>
                    <a:gd name="connsiteY1" fmla="*/ 1629713 h 2653935"/>
                    <a:gd name="connsiteX2" fmla="*/ 2864671 w 2864671"/>
                    <a:gd name="connsiteY2" fmla="*/ 2653935 h 2653935"/>
                    <a:gd name="connsiteX3" fmla="*/ 0 w 2864671"/>
                    <a:gd name="connsiteY3" fmla="*/ 1029211 h 2653935"/>
                    <a:gd name="connsiteX4" fmla="*/ 895440 w 2864671"/>
                    <a:gd name="connsiteY4" fmla="*/ 0 h 2653935"/>
                    <a:gd name="connsiteX0" fmla="*/ 884997 w 2854228"/>
                    <a:gd name="connsiteY0" fmla="*/ 0 h 2653935"/>
                    <a:gd name="connsiteX1" fmla="*/ 2846544 w 2854228"/>
                    <a:gd name="connsiteY1" fmla="*/ 1629713 h 2653935"/>
                    <a:gd name="connsiteX2" fmla="*/ 2854228 w 2854228"/>
                    <a:gd name="connsiteY2" fmla="*/ 2653935 h 2653935"/>
                    <a:gd name="connsiteX3" fmla="*/ 0 w 2854228"/>
                    <a:gd name="connsiteY3" fmla="*/ 1070946 h 2653935"/>
                    <a:gd name="connsiteX4" fmla="*/ 884997 w 2854228"/>
                    <a:gd name="connsiteY4" fmla="*/ 0 h 2653935"/>
                    <a:gd name="connsiteX0" fmla="*/ 900661 w 2869892"/>
                    <a:gd name="connsiteY0" fmla="*/ 0 h 2653935"/>
                    <a:gd name="connsiteX1" fmla="*/ 2862208 w 2869892"/>
                    <a:gd name="connsiteY1" fmla="*/ 1629713 h 2653935"/>
                    <a:gd name="connsiteX2" fmla="*/ 2869892 w 2869892"/>
                    <a:gd name="connsiteY2" fmla="*/ 2653935 h 2653935"/>
                    <a:gd name="connsiteX3" fmla="*/ 0 w 2869892"/>
                    <a:gd name="connsiteY3" fmla="*/ 1065730 h 2653935"/>
                    <a:gd name="connsiteX4" fmla="*/ 900661 w 2869892"/>
                    <a:gd name="connsiteY4" fmla="*/ 0 h 2653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892" h="2653935">
                      <a:moveTo>
                        <a:pt x="900661" y="0"/>
                      </a:moveTo>
                      <a:lnTo>
                        <a:pt x="2862208" y="1629713"/>
                      </a:lnTo>
                      <a:cubicBezTo>
                        <a:pt x="2864769" y="1971120"/>
                        <a:pt x="2867331" y="2312528"/>
                        <a:pt x="2869892" y="2653935"/>
                      </a:cubicBezTo>
                      <a:lnTo>
                        <a:pt x="0" y="1065730"/>
                      </a:lnTo>
                      <a:lnTo>
                        <a:pt x="900661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solidFill>
                      <a:schemeClr val="accent1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9692778" y="6846333"/>
              <a:ext cx="5049516" cy="2047942"/>
              <a:chOff x="9692778" y="6846333"/>
              <a:chExt cx="5049516" cy="2047942"/>
            </a:xfrm>
          </p:grpSpPr>
          <p:sp>
            <p:nvSpPr>
              <p:cNvPr id="66" name="AutoShape 14"/>
              <p:cNvSpPr>
                <a:spLocks/>
              </p:cNvSpPr>
              <p:nvPr/>
            </p:nvSpPr>
            <p:spPr bwMode="auto">
              <a:xfrm>
                <a:off x="12216848" y="6876150"/>
                <a:ext cx="2525446" cy="2016012"/>
              </a:xfrm>
              <a:custGeom>
                <a:avLst/>
                <a:gdLst>
                  <a:gd name="connsiteX0" fmla="*/ 0 w 2391690"/>
                  <a:gd name="connsiteY0" fmla="*/ 0 h 4192419"/>
                  <a:gd name="connsiteX1" fmla="*/ 2391690 w 2391690"/>
                  <a:gd name="connsiteY1" fmla="*/ 0 h 4192419"/>
                  <a:gd name="connsiteX2" fmla="*/ 2391690 w 2391690"/>
                  <a:gd name="connsiteY2" fmla="*/ 4192419 h 4192419"/>
                  <a:gd name="connsiteX3" fmla="*/ 0 w 2391690"/>
                  <a:gd name="connsiteY3" fmla="*/ 4192419 h 4192419"/>
                  <a:gd name="connsiteX4" fmla="*/ 0 w 2391690"/>
                  <a:gd name="connsiteY4" fmla="*/ 0 h 4192419"/>
                  <a:gd name="connsiteX0" fmla="*/ 0 w 2391690"/>
                  <a:gd name="connsiteY0" fmla="*/ 0 h 4192419"/>
                  <a:gd name="connsiteX1" fmla="*/ 2391690 w 2391690"/>
                  <a:gd name="connsiteY1" fmla="*/ 0 h 4192419"/>
                  <a:gd name="connsiteX2" fmla="*/ 2391690 w 2391690"/>
                  <a:gd name="connsiteY2" fmla="*/ 4192419 h 4192419"/>
                  <a:gd name="connsiteX3" fmla="*/ 109002 w 2391690"/>
                  <a:gd name="connsiteY3" fmla="*/ 2624011 h 4192419"/>
                  <a:gd name="connsiteX4" fmla="*/ 0 w 2391690"/>
                  <a:gd name="connsiteY4" fmla="*/ 0 h 4192419"/>
                  <a:gd name="connsiteX0" fmla="*/ 0 w 4783947"/>
                  <a:gd name="connsiteY0" fmla="*/ 0 h 4192419"/>
                  <a:gd name="connsiteX1" fmla="*/ 2391690 w 4783947"/>
                  <a:gd name="connsiteY1" fmla="*/ 0 h 4192419"/>
                  <a:gd name="connsiteX2" fmla="*/ 2391690 w 4783947"/>
                  <a:gd name="connsiteY2" fmla="*/ 4192419 h 4192419"/>
                  <a:gd name="connsiteX3" fmla="*/ 4783947 w 4783947"/>
                  <a:gd name="connsiteY3" fmla="*/ 2848070 h 4192419"/>
                  <a:gd name="connsiteX4" fmla="*/ 0 w 4783947"/>
                  <a:gd name="connsiteY4" fmla="*/ 0 h 4192419"/>
                  <a:gd name="connsiteX0" fmla="*/ 1489968 w 2392257"/>
                  <a:gd name="connsiteY0" fmla="*/ 1768244 h 4192419"/>
                  <a:gd name="connsiteX1" fmla="*/ 0 w 2392257"/>
                  <a:gd name="connsiteY1" fmla="*/ 0 h 4192419"/>
                  <a:gd name="connsiteX2" fmla="*/ 0 w 2392257"/>
                  <a:gd name="connsiteY2" fmla="*/ 4192419 h 4192419"/>
                  <a:gd name="connsiteX3" fmla="*/ 2392257 w 2392257"/>
                  <a:gd name="connsiteY3" fmla="*/ 2848070 h 4192419"/>
                  <a:gd name="connsiteX4" fmla="*/ 1489968 w 2392257"/>
                  <a:gd name="connsiteY4" fmla="*/ 1768244 h 4192419"/>
                  <a:gd name="connsiteX0" fmla="*/ 1489968 w 2392257"/>
                  <a:gd name="connsiteY0" fmla="*/ 0 h 2424175"/>
                  <a:gd name="connsiteX1" fmla="*/ 12111 w 2392257"/>
                  <a:gd name="connsiteY1" fmla="*/ 817510 h 2424175"/>
                  <a:gd name="connsiteX2" fmla="*/ 0 w 2392257"/>
                  <a:gd name="connsiteY2" fmla="*/ 2424175 h 2424175"/>
                  <a:gd name="connsiteX3" fmla="*/ 2392257 w 2392257"/>
                  <a:gd name="connsiteY3" fmla="*/ 1079826 h 2424175"/>
                  <a:gd name="connsiteX4" fmla="*/ 1489968 w 2392257"/>
                  <a:gd name="connsiteY4" fmla="*/ 0 h 2424175"/>
                  <a:gd name="connsiteX0" fmla="*/ 1496329 w 2398618"/>
                  <a:gd name="connsiteY0" fmla="*/ 0 h 2424175"/>
                  <a:gd name="connsiteX1" fmla="*/ 0 w 2398618"/>
                  <a:gd name="connsiteY1" fmla="*/ 1163873 h 2424175"/>
                  <a:gd name="connsiteX2" fmla="*/ 6361 w 2398618"/>
                  <a:gd name="connsiteY2" fmla="*/ 2424175 h 2424175"/>
                  <a:gd name="connsiteX3" fmla="*/ 2398618 w 2398618"/>
                  <a:gd name="connsiteY3" fmla="*/ 1079826 h 2424175"/>
                  <a:gd name="connsiteX4" fmla="*/ 1496329 w 2398618"/>
                  <a:gd name="connsiteY4" fmla="*/ 0 h 2424175"/>
                  <a:gd name="connsiteX0" fmla="*/ 1773420 w 2398618"/>
                  <a:gd name="connsiteY0" fmla="*/ 0 h 2082430"/>
                  <a:gd name="connsiteX1" fmla="*/ 0 w 2398618"/>
                  <a:gd name="connsiteY1" fmla="*/ 822128 h 2082430"/>
                  <a:gd name="connsiteX2" fmla="*/ 6361 w 2398618"/>
                  <a:gd name="connsiteY2" fmla="*/ 2082430 h 2082430"/>
                  <a:gd name="connsiteX3" fmla="*/ 2398618 w 2398618"/>
                  <a:gd name="connsiteY3" fmla="*/ 738081 h 2082430"/>
                  <a:gd name="connsiteX4" fmla="*/ 1773420 w 2398618"/>
                  <a:gd name="connsiteY4" fmla="*/ 0 h 2082430"/>
                  <a:gd name="connsiteX0" fmla="*/ 1685675 w 2398618"/>
                  <a:gd name="connsiteY0" fmla="*/ 0 h 2184030"/>
                  <a:gd name="connsiteX1" fmla="*/ 0 w 2398618"/>
                  <a:gd name="connsiteY1" fmla="*/ 923728 h 2184030"/>
                  <a:gd name="connsiteX2" fmla="*/ 6361 w 2398618"/>
                  <a:gd name="connsiteY2" fmla="*/ 2184030 h 2184030"/>
                  <a:gd name="connsiteX3" fmla="*/ 2398618 w 2398618"/>
                  <a:gd name="connsiteY3" fmla="*/ 839681 h 2184030"/>
                  <a:gd name="connsiteX4" fmla="*/ 1685675 w 2398618"/>
                  <a:gd name="connsiteY4" fmla="*/ 0 h 2184030"/>
                  <a:gd name="connsiteX0" fmla="*/ 1987848 w 2398618"/>
                  <a:gd name="connsiteY0" fmla="*/ 0 h 1819358"/>
                  <a:gd name="connsiteX1" fmla="*/ 0 w 2398618"/>
                  <a:gd name="connsiteY1" fmla="*/ 559056 h 1819358"/>
                  <a:gd name="connsiteX2" fmla="*/ 6361 w 2398618"/>
                  <a:gd name="connsiteY2" fmla="*/ 1819358 h 1819358"/>
                  <a:gd name="connsiteX3" fmla="*/ 2398618 w 2398618"/>
                  <a:gd name="connsiteY3" fmla="*/ 475009 h 1819358"/>
                  <a:gd name="connsiteX4" fmla="*/ 1987848 w 2398618"/>
                  <a:gd name="connsiteY4" fmla="*/ 0 h 1819358"/>
                  <a:gd name="connsiteX0" fmla="*/ 1997291 w 2398618"/>
                  <a:gd name="connsiteY0" fmla="*/ 0 h 1819358"/>
                  <a:gd name="connsiteX1" fmla="*/ 0 w 2398618"/>
                  <a:gd name="connsiteY1" fmla="*/ 559056 h 1819358"/>
                  <a:gd name="connsiteX2" fmla="*/ 6361 w 2398618"/>
                  <a:gd name="connsiteY2" fmla="*/ 1819358 h 1819358"/>
                  <a:gd name="connsiteX3" fmla="*/ 2398618 w 2398618"/>
                  <a:gd name="connsiteY3" fmla="*/ 475009 h 1819358"/>
                  <a:gd name="connsiteX4" fmla="*/ 1997291 w 2398618"/>
                  <a:gd name="connsiteY4" fmla="*/ 0 h 1819358"/>
                  <a:gd name="connsiteX0" fmla="*/ 1997291 w 2316565"/>
                  <a:gd name="connsiteY0" fmla="*/ 0 h 1819358"/>
                  <a:gd name="connsiteX1" fmla="*/ 0 w 2316565"/>
                  <a:gd name="connsiteY1" fmla="*/ 559056 h 1819358"/>
                  <a:gd name="connsiteX2" fmla="*/ 6361 w 2316565"/>
                  <a:gd name="connsiteY2" fmla="*/ 1819358 h 1819358"/>
                  <a:gd name="connsiteX3" fmla="*/ 2316565 w 2316565"/>
                  <a:gd name="connsiteY3" fmla="*/ 530187 h 1819358"/>
                  <a:gd name="connsiteX4" fmla="*/ 1997291 w 2316565"/>
                  <a:gd name="connsiteY4" fmla="*/ 0 h 1819358"/>
                  <a:gd name="connsiteX0" fmla="*/ 1824067 w 2316565"/>
                  <a:gd name="connsiteY0" fmla="*/ 0 h 1865340"/>
                  <a:gd name="connsiteX1" fmla="*/ 0 w 2316565"/>
                  <a:gd name="connsiteY1" fmla="*/ 605038 h 1865340"/>
                  <a:gd name="connsiteX2" fmla="*/ 6361 w 2316565"/>
                  <a:gd name="connsiteY2" fmla="*/ 1865340 h 1865340"/>
                  <a:gd name="connsiteX3" fmla="*/ 2316565 w 2316565"/>
                  <a:gd name="connsiteY3" fmla="*/ 576169 h 1865340"/>
                  <a:gd name="connsiteX4" fmla="*/ 1824067 w 2316565"/>
                  <a:gd name="connsiteY4" fmla="*/ 0 h 1865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6565" h="1865340">
                    <a:moveTo>
                      <a:pt x="1824067" y="0"/>
                    </a:moveTo>
                    <a:lnTo>
                      <a:pt x="0" y="605038"/>
                    </a:lnTo>
                    <a:cubicBezTo>
                      <a:pt x="2120" y="1025139"/>
                      <a:pt x="4241" y="1445239"/>
                      <a:pt x="6361" y="1865340"/>
                    </a:cubicBezTo>
                    <a:lnTo>
                      <a:pt x="2316565" y="576169"/>
                    </a:lnTo>
                    <a:lnTo>
                      <a:pt x="182406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just"/>
                <a:endParaRPr lang="id-ID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7" name="AutoShape 14"/>
              <p:cNvSpPr>
                <a:spLocks/>
              </p:cNvSpPr>
              <p:nvPr/>
            </p:nvSpPr>
            <p:spPr bwMode="auto">
              <a:xfrm flipH="1">
                <a:off x="9692778" y="6846333"/>
                <a:ext cx="2544676" cy="2047942"/>
              </a:xfrm>
              <a:custGeom>
                <a:avLst/>
                <a:gdLst>
                  <a:gd name="connsiteX0" fmla="*/ 0 w 2391690"/>
                  <a:gd name="connsiteY0" fmla="*/ 0 h 4192419"/>
                  <a:gd name="connsiteX1" fmla="*/ 2391690 w 2391690"/>
                  <a:gd name="connsiteY1" fmla="*/ 0 h 4192419"/>
                  <a:gd name="connsiteX2" fmla="*/ 2391690 w 2391690"/>
                  <a:gd name="connsiteY2" fmla="*/ 4192419 h 4192419"/>
                  <a:gd name="connsiteX3" fmla="*/ 0 w 2391690"/>
                  <a:gd name="connsiteY3" fmla="*/ 4192419 h 4192419"/>
                  <a:gd name="connsiteX4" fmla="*/ 0 w 2391690"/>
                  <a:gd name="connsiteY4" fmla="*/ 0 h 4192419"/>
                  <a:gd name="connsiteX0" fmla="*/ 0 w 2391690"/>
                  <a:gd name="connsiteY0" fmla="*/ 0 h 4192419"/>
                  <a:gd name="connsiteX1" fmla="*/ 2391690 w 2391690"/>
                  <a:gd name="connsiteY1" fmla="*/ 0 h 4192419"/>
                  <a:gd name="connsiteX2" fmla="*/ 2391690 w 2391690"/>
                  <a:gd name="connsiteY2" fmla="*/ 4192419 h 4192419"/>
                  <a:gd name="connsiteX3" fmla="*/ 109002 w 2391690"/>
                  <a:gd name="connsiteY3" fmla="*/ 2624011 h 4192419"/>
                  <a:gd name="connsiteX4" fmla="*/ 0 w 2391690"/>
                  <a:gd name="connsiteY4" fmla="*/ 0 h 4192419"/>
                  <a:gd name="connsiteX0" fmla="*/ 0 w 4783947"/>
                  <a:gd name="connsiteY0" fmla="*/ 0 h 4192419"/>
                  <a:gd name="connsiteX1" fmla="*/ 2391690 w 4783947"/>
                  <a:gd name="connsiteY1" fmla="*/ 0 h 4192419"/>
                  <a:gd name="connsiteX2" fmla="*/ 2391690 w 4783947"/>
                  <a:gd name="connsiteY2" fmla="*/ 4192419 h 4192419"/>
                  <a:gd name="connsiteX3" fmla="*/ 4783947 w 4783947"/>
                  <a:gd name="connsiteY3" fmla="*/ 2848070 h 4192419"/>
                  <a:gd name="connsiteX4" fmla="*/ 0 w 4783947"/>
                  <a:gd name="connsiteY4" fmla="*/ 0 h 4192419"/>
                  <a:gd name="connsiteX0" fmla="*/ 1489968 w 2392257"/>
                  <a:gd name="connsiteY0" fmla="*/ 1768244 h 4192419"/>
                  <a:gd name="connsiteX1" fmla="*/ 0 w 2392257"/>
                  <a:gd name="connsiteY1" fmla="*/ 0 h 4192419"/>
                  <a:gd name="connsiteX2" fmla="*/ 0 w 2392257"/>
                  <a:gd name="connsiteY2" fmla="*/ 4192419 h 4192419"/>
                  <a:gd name="connsiteX3" fmla="*/ 2392257 w 2392257"/>
                  <a:gd name="connsiteY3" fmla="*/ 2848070 h 4192419"/>
                  <a:gd name="connsiteX4" fmla="*/ 1489968 w 2392257"/>
                  <a:gd name="connsiteY4" fmla="*/ 1768244 h 4192419"/>
                  <a:gd name="connsiteX0" fmla="*/ 1489968 w 2392257"/>
                  <a:gd name="connsiteY0" fmla="*/ 0 h 2424175"/>
                  <a:gd name="connsiteX1" fmla="*/ 12111 w 2392257"/>
                  <a:gd name="connsiteY1" fmla="*/ 817510 h 2424175"/>
                  <a:gd name="connsiteX2" fmla="*/ 0 w 2392257"/>
                  <a:gd name="connsiteY2" fmla="*/ 2424175 h 2424175"/>
                  <a:gd name="connsiteX3" fmla="*/ 2392257 w 2392257"/>
                  <a:gd name="connsiteY3" fmla="*/ 1079826 h 2424175"/>
                  <a:gd name="connsiteX4" fmla="*/ 1489968 w 2392257"/>
                  <a:gd name="connsiteY4" fmla="*/ 0 h 2424175"/>
                  <a:gd name="connsiteX0" fmla="*/ 1496329 w 2398618"/>
                  <a:gd name="connsiteY0" fmla="*/ 0 h 2424175"/>
                  <a:gd name="connsiteX1" fmla="*/ 0 w 2398618"/>
                  <a:gd name="connsiteY1" fmla="*/ 1163873 h 2424175"/>
                  <a:gd name="connsiteX2" fmla="*/ 6361 w 2398618"/>
                  <a:gd name="connsiteY2" fmla="*/ 2424175 h 2424175"/>
                  <a:gd name="connsiteX3" fmla="*/ 2398618 w 2398618"/>
                  <a:gd name="connsiteY3" fmla="*/ 1079826 h 2424175"/>
                  <a:gd name="connsiteX4" fmla="*/ 1496329 w 2398618"/>
                  <a:gd name="connsiteY4" fmla="*/ 0 h 2424175"/>
                  <a:gd name="connsiteX0" fmla="*/ 1773420 w 2398618"/>
                  <a:gd name="connsiteY0" fmla="*/ 0 h 2082430"/>
                  <a:gd name="connsiteX1" fmla="*/ 0 w 2398618"/>
                  <a:gd name="connsiteY1" fmla="*/ 822128 h 2082430"/>
                  <a:gd name="connsiteX2" fmla="*/ 6361 w 2398618"/>
                  <a:gd name="connsiteY2" fmla="*/ 2082430 h 2082430"/>
                  <a:gd name="connsiteX3" fmla="*/ 2398618 w 2398618"/>
                  <a:gd name="connsiteY3" fmla="*/ 738081 h 2082430"/>
                  <a:gd name="connsiteX4" fmla="*/ 1773420 w 2398618"/>
                  <a:gd name="connsiteY4" fmla="*/ 0 h 2082430"/>
                  <a:gd name="connsiteX0" fmla="*/ 1685675 w 2398618"/>
                  <a:gd name="connsiteY0" fmla="*/ 0 h 2184030"/>
                  <a:gd name="connsiteX1" fmla="*/ 0 w 2398618"/>
                  <a:gd name="connsiteY1" fmla="*/ 923728 h 2184030"/>
                  <a:gd name="connsiteX2" fmla="*/ 6361 w 2398618"/>
                  <a:gd name="connsiteY2" fmla="*/ 2184030 h 2184030"/>
                  <a:gd name="connsiteX3" fmla="*/ 2398618 w 2398618"/>
                  <a:gd name="connsiteY3" fmla="*/ 839681 h 2184030"/>
                  <a:gd name="connsiteX4" fmla="*/ 1685675 w 2398618"/>
                  <a:gd name="connsiteY4" fmla="*/ 0 h 2184030"/>
                  <a:gd name="connsiteX0" fmla="*/ 1987848 w 2398618"/>
                  <a:gd name="connsiteY0" fmla="*/ 0 h 1819358"/>
                  <a:gd name="connsiteX1" fmla="*/ 0 w 2398618"/>
                  <a:gd name="connsiteY1" fmla="*/ 559056 h 1819358"/>
                  <a:gd name="connsiteX2" fmla="*/ 6361 w 2398618"/>
                  <a:gd name="connsiteY2" fmla="*/ 1819358 h 1819358"/>
                  <a:gd name="connsiteX3" fmla="*/ 2398618 w 2398618"/>
                  <a:gd name="connsiteY3" fmla="*/ 475009 h 1819358"/>
                  <a:gd name="connsiteX4" fmla="*/ 1987848 w 2398618"/>
                  <a:gd name="connsiteY4" fmla="*/ 0 h 1819358"/>
                  <a:gd name="connsiteX0" fmla="*/ 1997291 w 2398618"/>
                  <a:gd name="connsiteY0" fmla="*/ 0 h 1819358"/>
                  <a:gd name="connsiteX1" fmla="*/ 0 w 2398618"/>
                  <a:gd name="connsiteY1" fmla="*/ 559056 h 1819358"/>
                  <a:gd name="connsiteX2" fmla="*/ 6361 w 2398618"/>
                  <a:gd name="connsiteY2" fmla="*/ 1819358 h 1819358"/>
                  <a:gd name="connsiteX3" fmla="*/ 2398618 w 2398618"/>
                  <a:gd name="connsiteY3" fmla="*/ 475009 h 1819358"/>
                  <a:gd name="connsiteX4" fmla="*/ 1997291 w 2398618"/>
                  <a:gd name="connsiteY4" fmla="*/ 0 h 1819358"/>
                  <a:gd name="connsiteX0" fmla="*/ 1997291 w 2316565"/>
                  <a:gd name="connsiteY0" fmla="*/ 0 h 1819358"/>
                  <a:gd name="connsiteX1" fmla="*/ 0 w 2316565"/>
                  <a:gd name="connsiteY1" fmla="*/ 559056 h 1819358"/>
                  <a:gd name="connsiteX2" fmla="*/ 6361 w 2316565"/>
                  <a:gd name="connsiteY2" fmla="*/ 1819358 h 1819358"/>
                  <a:gd name="connsiteX3" fmla="*/ 2316565 w 2316565"/>
                  <a:gd name="connsiteY3" fmla="*/ 530187 h 1819358"/>
                  <a:gd name="connsiteX4" fmla="*/ 1997291 w 2316565"/>
                  <a:gd name="connsiteY4" fmla="*/ 0 h 1819358"/>
                  <a:gd name="connsiteX0" fmla="*/ 1824067 w 2316565"/>
                  <a:gd name="connsiteY0" fmla="*/ 0 h 1865340"/>
                  <a:gd name="connsiteX1" fmla="*/ 0 w 2316565"/>
                  <a:gd name="connsiteY1" fmla="*/ 605038 h 1865340"/>
                  <a:gd name="connsiteX2" fmla="*/ 6361 w 2316565"/>
                  <a:gd name="connsiteY2" fmla="*/ 1865340 h 1865340"/>
                  <a:gd name="connsiteX3" fmla="*/ 2316565 w 2316565"/>
                  <a:gd name="connsiteY3" fmla="*/ 576169 h 1865340"/>
                  <a:gd name="connsiteX4" fmla="*/ 1824067 w 2316565"/>
                  <a:gd name="connsiteY4" fmla="*/ 0 h 1865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6565" h="1865340">
                    <a:moveTo>
                      <a:pt x="1824067" y="0"/>
                    </a:moveTo>
                    <a:lnTo>
                      <a:pt x="0" y="605038"/>
                    </a:lnTo>
                    <a:cubicBezTo>
                      <a:pt x="2120" y="1025139"/>
                      <a:pt x="4241" y="1445239"/>
                      <a:pt x="6361" y="1865340"/>
                    </a:cubicBezTo>
                    <a:lnTo>
                      <a:pt x="2316565" y="576169"/>
                    </a:lnTo>
                    <a:lnTo>
                      <a:pt x="1824067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just"/>
                <a:endParaRPr lang="id-ID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sp>
        <p:nvSpPr>
          <p:cNvPr id="78" name="AutoShape 14"/>
          <p:cNvSpPr>
            <a:spLocks/>
          </p:cNvSpPr>
          <p:nvPr/>
        </p:nvSpPr>
        <p:spPr bwMode="auto">
          <a:xfrm flipH="1">
            <a:off x="16752540" y="6471798"/>
            <a:ext cx="3994727" cy="1812645"/>
          </a:xfrm>
          <a:custGeom>
            <a:avLst/>
            <a:gdLst>
              <a:gd name="connsiteX0" fmla="*/ 0 w 4030976"/>
              <a:gd name="connsiteY0" fmla="*/ 0 h 3519175"/>
              <a:gd name="connsiteX1" fmla="*/ 4030976 w 4030976"/>
              <a:gd name="connsiteY1" fmla="*/ 0 h 3519175"/>
              <a:gd name="connsiteX2" fmla="*/ 4030976 w 4030976"/>
              <a:gd name="connsiteY2" fmla="*/ 3519175 h 3519175"/>
              <a:gd name="connsiteX3" fmla="*/ 0 w 4030976"/>
              <a:gd name="connsiteY3" fmla="*/ 3519175 h 3519175"/>
              <a:gd name="connsiteX4" fmla="*/ 0 w 4030976"/>
              <a:gd name="connsiteY4" fmla="*/ 0 h 3519175"/>
              <a:gd name="connsiteX0" fmla="*/ 0 w 4030976"/>
              <a:gd name="connsiteY0" fmla="*/ 0 h 3519175"/>
              <a:gd name="connsiteX1" fmla="*/ 2475553 w 4030976"/>
              <a:gd name="connsiteY1" fmla="*/ 1800519 h 3519175"/>
              <a:gd name="connsiteX2" fmla="*/ 4030976 w 4030976"/>
              <a:gd name="connsiteY2" fmla="*/ 3519175 h 3519175"/>
              <a:gd name="connsiteX3" fmla="*/ 0 w 4030976"/>
              <a:gd name="connsiteY3" fmla="*/ 3519175 h 3519175"/>
              <a:gd name="connsiteX4" fmla="*/ 0 w 4030976"/>
              <a:gd name="connsiteY4" fmla="*/ 0 h 3519175"/>
              <a:gd name="connsiteX0" fmla="*/ 0 w 4012122"/>
              <a:gd name="connsiteY0" fmla="*/ 0 h 3519175"/>
              <a:gd name="connsiteX1" fmla="*/ 2475553 w 4012122"/>
              <a:gd name="connsiteY1" fmla="*/ 1800519 h 3519175"/>
              <a:gd name="connsiteX2" fmla="*/ 4012122 w 4012122"/>
              <a:gd name="connsiteY2" fmla="*/ 2406812 h 3519175"/>
              <a:gd name="connsiteX3" fmla="*/ 0 w 4012122"/>
              <a:gd name="connsiteY3" fmla="*/ 3519175 h 3519175"/>
              <a:gd name="connsiteX4" fmla="*/ 0 w 4012122"/>
              <a:gd name="connsiteY4" fmla="*/ 0 h 3519175"/>
              <a:gd name="connsiteX0" fmla="*/ 0 w 4012122"/>
              <a:gd name="connsiteY0" fmla="*/ 0 h 3509748"/>
              <a:gd name="connsiteX1" fmla="*/ 2475553 w 4012122"/>
              <a:gd name="connsiteY1" fmla="*/ 1800519 h 3509748"/>
              <a:gd name="connsiteX2" fmla="*/ 4012122 w 4012122"/>
              <a:gd name="connsiteY2" fmla="*/ 2406812 h 3509748"/>
              <a:gd name="connsiteX3" fmla="*/ 2017337 w 4012122"/>
              <a:gd name="connsiteY3" fmla="*/ 3509748 h 3509748"/>
              <a:gd name="connsiteX4" fmla="*/ 0 w 4012122"/>
              <a:gd name="connsiteY4" fmla="*/ 0 h 3509748"/>
              <a:gd name="connsiteX0" fmla="*/ 0 w 3955561"/>
              <a:gd name="connsiteY0" fmla="*/ 556182 h 1709229"/>
              <a:gd name="connsiteX1" fmla="*/ 2418992 w 3955561"/>
              <a:gd name="connsiteY1" fmla="*/ 0 h 1709229"/>
              <a:gd name="connsiteX2" fmla="*/ 3955561 w 3955561"/>
              <a:gd name="connsiteY2" fmla="*/ 606293 h 1709229"/>
              <a:gd name="connsiteX3" fmla="*/ 1960776 w 3955561"/>
              <a:gd name="connsiteY3" fmla="*/ 1709229 h 1709229"/>
              <a:gd name="connsiteX4" fmla="*/ 0 w 3955561"/>
              <a:gd name="connsiteY4" fmla="*/ 556182 h 1709229"/>
              <a:gd name="connsiteX0" fmla="*/ 0 w 3983841"/>
              <a:gd name="connsiteY0" fmla="*/ 603316 h 1709229"/>
              <a:gd name="connsiteX1" fmla="*/ 2447272 w 3983841"/>
              <a:gd name="connsiteY1" fmla="*/ 0 h 1709229"/>
              <a:gd name="connsiteX2" fmla="*/ 3983841 w 3983841"/>
              <a:gd name="connsiteY2" fmla="*/ 606293 h 1709229"/>
              <a:gd name="connsiteX3" fmla="*/ 1989056 w 3983841"/>
              <a:gd name="connsiteY3" fmla="*/ 1709229 h 1709229"/>
              <a:gd name="connsiteX4" fmla="*/ 0 w 3983841"/>
              <a:gd name="connsiteY4" fmla="*/ 603316 h 1709229"/>
              <a:gd name="connsiteX0" fmla="*/ 0 w 3994727"/>
              <a:gd name="connsiteY0" fmla="*/ 603316 h 1709229"/>
              <a:gd name="connsiteX1" fmla="*/ 2447272 w 3994727"/>
              <a:gd name="connsiteY1" fmla="*/ 0 h 1709229"/>
              <a:gd name="connsiteX2" fmla="*/ 3994727 w 3994727"/>
              <a:gd name="connsiteY2" fmla="*/ 595407 h 1709229"/>
              <a:gd name="connsiteX3" fmla="*/ 1989056 w 3994727"/>
              <a:gd name="connsiteY3" fmla="*/ 1709229 h 1709229"/>
              <a:gd name="connsiteX4" fmla="*/ 0 w 3994727"/>
              <a:gd name="connsiteY4" fmla="*/ 603316 h 1709229"/>
              <a:gd name="connsiteX0" fmla="*/ 0 w 3994727"/>
              <a:gd name="connsiteY0" fmla="*/ 706731 h 1812644"/>
              <a:gd name="connsiteX1" fmla="*/ 2011844 w 3994727"/>
              <a:gd name="connsiteY1" fmla="*/ 0 h 1812644"/>
              <a:gd name="connsiteX2" fmla="*/ 3994727 w 3994727"/>
              <a:gd name="connsiteY2" fmla="*/ 698822 h 1812644"/>
              <a:gd name="connsiteX3" fmla="*/ 1989056 w 3994727"/>
              <a:gd name="connsiteY3" fmla="*/ 1812644 h 1812644"/>
              <a:gd name="connsiteX4" fmla="*/ 0 w 3994727"/>
              <a:gd name="connsiteY4" fmla="*/ 706731 h 181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727" h="1812644">
                <a:moveTo>
                  <a:pt x="0" y="706731"/>
                </a:moveTo>
                <a:lnTo>
                  <a:pt x="2011844" y="0"/>
                </a:lnTo>
                <a:lnTo>
                  <a:pt x="3994727" y="698822"/>
                </a:lnTo>
                <a:lnTo>
                  <a:pt x="1989056" y="1812644"/>
                </a:lnTo>
                <a:lnTo>
                  <a:pt x="0" y="70673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just"/>
            <a:endParaRPr lang="id-ID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6741092" y="4774113"/>
            <a:ext cx="4038094" cy="3538220"/>
            <a:chOff x="10591809" y="4533148"/>
            <a:chExt cx="2472251" cy="2592388"/>
          </a:xfrm>
          <a:solidFill>
            <a:schemeClr val="tx2"/>
          </a:solidFill>
        </p:grpSpPr>
        <p:sp>
          <p:nvSpPr>
            <p:cNvPr id="80" name="AutoShape 14"/>
            <p:cNvSpPr>
              <a:spLocks/>
            </p:cNvSpPr>
            <p:nvPr/>
          </p:nvSpPr>
          <p:spPr bwMode="auto">
            <a:xfrm>
              <a:off x="10591809" y="4533148"/>
              <a:ext cx="1235780" cy="2592388"/>
            </a:xfrm>
            <a:custGeom>
              <a:avLst/>
              <a:gdLst>
                <a:gd name="connsiteX0" fmla="*/ 21097 w 21097"/>
                <a:gd name="connsiteY0" fmla="*/ 0 h 21600"/>
                <a:gd name="connsiteX1" fmla="*/ 0 w 21097"/>
                <a:gd name="connsiteY1" fmla="*/ 14696 h 21600"/>
                <a:gd name="connsiteX2" fmla="*/ 21097 w 21097"/>
                <a:gd name="connsiteY2" fmla="*/ 21600 h 21600"/>
                <a:gd name="connsiteX3" fmla="*/ 21097 w 21097"/>
                <a:gd name="connsiteY3" fmla="*/ 0 h 21600"/>
                <a:gd name="connsiteX4" fmla="*/ 21097 w 21097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7" h="21600">
                  <a:moveTo>
                    <a:pt x="21097" y="0"/>
                  </a:moveTo>
                  <a:lnTo>
                    <a:pt x="0" y="14696"/>
                  </a:lnTo>
                  <a:lnTo>
                    <a:pt x="21097" y="21600"/>
                  </a:lnTo>
                  <a:lnTo>
                    <a:pt x="21097" y="0"/>
                  </a:lnTo>
                  <a:close/>
                  <a:moveTo>
                    <a:pt x="21097" y="0"/>
                  </a:moveTo>
                </a:path>
              </a:pathLst>
            </a:custGeom>
            <a:solidFill>
              <a:schemeClr val="tx2">
                <a:lumMod val="75000"/>
              </a:schemeClr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just"/>
              <a:endParaRPr lang="id-ID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1" name="AutoShape 14"/>
            <p:cNvSpPr>
              <a:spLocks/>
            </p:cNvSpPr>
            <p:nvPr/>
          </p:nvSpPr>
          <p:spPr bwMode="auto">
            <a:xfrm flipH="1">
              <a:off x="11828280" y="4533148"/>
              <a:ext cx="1235780" cy="2592388"/>
            </a:xfrm>
            <a:custGeom>
              <a:avLst/>
              <a:gdLst>
                <a:gd name="connsiteX0" fmla="*/ 21097 w 21097"/>
                <a:gd name="connsiteY0" fmla="*/ 0 h 21600"/>
                <a:gd name="connsiteX1" fmla="*/ 0 w 21097"/>
                <a:gd name="connsiteY1" fmla="*/ 14696 h 21600"/>
                <a:gd name="connsiteX2" fmla="*/ 21097 w 21097"/>
                <a:gd name="connsiteY2" fmla="*/ 21600 h 21600"/>
                <a:gd name="connsiteX3" fmla="*/ 21097 w 21097"/>
                <a:gd name="connsiteY3" fmla="*/ 0 h 21600"/>
                <a:gd name="connsiteX4" fmla="*/ 21097 w 21097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7" h="21600">
                  <a:moveTo>
                    <a:pt x="21097" y="0"/>
                  </a:moveTo>
                  <a:lnTo>
                    <a:pt x="0" y="14696"/>
                  </a:lnTo>
                  <a:lnTo>
                    <a:pt x="21097" y="21600"/>
                  </a:lnTo>
                  <a:lnTo>
                    <a:pt x="21097" y="0"/>
                  </a:lnTo>
                  <a:close/>
                  <a:moveTo>
                    <a:pt x="21097" y="0"/>
                  </a:moveTo>
                </a:path>
              </a:pathLst>
            </a:custGeom>
            <a:grp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just"/>
              <a:endParaRPr lang="id-ID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28673" name="Rectangle 1"/>
          <p:cNvSpPr>
            <a:spLocks/>
          </p:cNvSpPr>
          <p:nvPr/>
        </p:nvSpPr>
        <p:spPr bwMode="auto">
          <a:xfrm>
            <a:off x="958850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922338" y="2000846"/>
            <a:ext cx="817005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PIRAMYD DIAGRAM</a:t>
            </a:r>
          </a:p>
        </p:txBody>
      </p:sp>
      <p:sp>
        <p:nvSpPr>
          <p:cNvPr id="28686" name="Rectangle 14"/>
          <p:cNvSpPr>
            <a:spLocks/>
          </p:cNvSpPr>
          <p:nvPr/>
        </p:nvSpPr>
        <p:spPr bwMode="auto">
          <a:xfrm rot="1800000">
            <a:off x="17455465" y="6937927"/>
            <a:ext cx="856004" cy="46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Vision</a:t>
            </a:r>
          </a:p>
        </p:txBody>
      </p:sp>
      <p:sp>
        <p:nvSpPr>
          <p:cNvPr id="28687" name="Rectangle 15"/>
          <p:cNvSpPr>
            <a:spLocks/>
          </p:cNvSpPr>
          <p:nvPr/>
        </p:nvSpPr>
        <p:spPr bwMode="auto">
          <a:xfrm rot="1800000">
            <a:off x="17024166" y="7766843"/>
            <a:ext cx="955390" cy="46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Mision</a:t>
            </a:r>
            <a:endParaRPr lang="en-US" sz="27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</p:txBody>
      </p:sp>
      <p:sp>
        <p:nvSpPr>
          <p:cNvPr id="28688" name="Rectangle 16"/>
          <p:cNvSpPr>
            <a:spLocks/>
          </p:cNvSpPr>
          <p:nvPr/>
        </p:nvSpPr>
        <p:spPr bwMode="auto">
          <a:xfrm rot="1800000">
            <a:off x="16651840" y="8481097"/>
            <a:ext cx="1153457" cy="46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Strategy</a:t>
            </a:r>
          </a:p>
        </p:txBody>
      </p:sp>
      <p:sp>
        <p:nvSpPr>
          <p:cNvPr id="28689" name="Rectangle 17"/>
          <p:cNvSpPr>
            <a:spLocks/>
          </p:cNvSpPr>
          <p:nvPr/>
        </p:nvSpPr>
        <p:spPr bwMode="auto">
          <a:xfrm rot="1828722">
            <a:off x="16342349" y="9049453"/>
            <a:ext cx="928395" cy="46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Tactics</a:t>
            </a:r>
          </a:p>
        </p:txBody>
      </p:sp>
      <p:sp>
        <p:nvSpPr>
          <p:cNvPr id="28690" name="Rectangle 18"/>
          <p:cNvSpPr>
            <a:spLocks/>
          </p:cNvSpPr>
          <p:nvPr/>
        </p:nvSpPr>
        <p:spPr bwMode="auto">
          <a:xfrm rot="1800000">
            <a:off x="16040157" y="9610634"/>
            <a:ext cx="646011" cy="46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Goal</a:t>
            </a:r>
          </a:p>
        </p:txBody>
      </p:sp>
      <p:sp>
        <p:nvSpPr>
          <p:cNvPr id="28691" name="Rectangle 19"/>
          <p:cNvSpPr>
            <a:spLocks/>
          </p:cNvSpPr>
          <p:nvPr/>
        </p:nvSpPr>
        <p:spPr bwMode="auto">
          <a:xfrm>
            <a:off x="3048000" y="4578350"/>
            <a:ext cx="82931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.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</a:p>
        </p:txBody>
      </p:sp>
      <p:grpSp>
        <p:nvGrpSpPr>
          <p:cNvPr id="28695" name="Group 23"/>
          <p:cNvGrpSpPr>
            <a:grpSpLocks/>
          </p:cNvGrpSpPr>
          <p:nvPr/>
        </p:nvGrpSpPr>
        <p:grpSpPr bwMode="auto">
          <a:xfrm>
            <a:off x="3060700" y="8293100"/>
            <a:ext cx="8699500" cy="941388"/>
            <a:chOff x="0" y="0"/>
            <a:chExt cx="5480" cy="593"/>
          </a:xfrm>
        </p:grpSpPr>
        <p:sp>
          <p:nvSpPr>
            <p:cNvPr id="28692" name="Oval 20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693" name="AutoShape 21"/>
            <p:cNvSpPr>
              <a:spLocks/>
            </p:cNvSpPr>
            <p:nvPr/>
          </p:nvSpPr>
          <p:spPr bwMode="auto">
            <a:xfrm>
              <a:off x="70" y="118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694" name="Rectangle 22"/>
            <p:cNvSpPr>
              <a:spLocks/>
            </p:cNvSpPr>
            <p:nvPr/>
          </p:nvSpPr>
          <p:spPr bwMode="auto">
            <a:xfrm>
              <a:off x="432" y="0"/>
              <a:ext cx="5048" cy="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</a:t>
              </a:r>
            </a:p>
          </p:txBody>
        </p:sp>
      </p:grpSp>
      <p:grpSp>
        <p:nvGrpSpPr>
          <p:cNvPr id="28699" name="Group 27"/>
          <p:cNvGrpSpPr>
            <a:grpSpLocks/>
          </p:cNvGrpSpPr>
          <p:nvPr/>
        </p:nvGrpSpPr>
        <p:grpSpPr bwMode="auto">
          <a:xfrm>
            <a:off x="3060700" y="9372600"/>
            <a:ext cx="8843963" cy="941388"/>
            <a:chOff x="0" y="0"/>
            <a:chExt cx="5571" cy="593"/>
          </a:xfrm>
        </p:grpSpPr>
        <p:sp>
          <p:nvSpPr>
            <p:cNvPr id="28696" name="Oval 24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697" name="AutoShape 25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698" name="Rectangle 26"/>
            <p:cNvSpPr>
              <a:spLocks/>
            </p:cNvSpPr>
            <p:nvPr/>
          </p:nvSpPr>
          <p:spPr bwMode="auto">
            <a:xfrm>
              <a:off x="432" y="0"/>
              <a:ext cx="5139" cy="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</a:t>
              </a:r>
            </a:p>
          </p:txBody>
        </p:sp>
      </p:grpSp>
      <p:grpSp>
        <p:nvGrpSpPr>
          <p:cNvPr id="28703" name="Group 31"/>
          <p:cNvGrpSpPr>
            <a:grpSpLocks/>
          </p:cNvGrpSpPr>
          <p:nvPr/>
        </p:nvGrpSpPr>
        <p:grpSpPr bwMode="auto">
          <a:xfrm>
            <a:off x="3060700" y="10401300"/>
            <a:ext cx="8843963" cy="1065213"/>
            <a:chOff x="0" y="0"/>
            <a:chExt cx="5571" cy="671"/>
          </a:xfrm>
        </p:grpSpPr>
        <p:sp>
          <p:nvSpPr>
            <p:cNvPr id="28700" name="Oval 28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701" name="AutoShape 29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702" name="Rectangle 30"/>
            <p:cNvSpPr>
              <a:spLocks/>
            </p:cNvSpPr>
            <p:nvPr/>
          </p:nvSpPr>
          <p:spPr bwMode="auto">
            <a:xfrm>
              <a:off x="432" y="0"/>
              <a:ext cx="5139" cy="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elit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. </a:t>
              </a: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83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4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6" grpId="0" autoUpdateAnimBg="0"/>
      <p:bldP spid="28687" grpId="0" autoUpdateAnimBg="0"/>
      <p:bldP spid="28688" grpId="0" autoUpdateAnimBg="0"/>
      <p:bldP spid="28689" grpId="0" autoUpdateAnimBg="0"/>
      <p:bldP spid="28690" grpId="0" autoUpdateAnimBg="0"/>
      <p:bldP spid="286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/>
          </p:cNvSpPr>
          <p:nvPr/>
        </p:nvSpPr>
        <p:spPr bwMode="auto">
          <a:xfrm>
            <a:off x="21600000" y="4058073"/>
            <a:ext cx="1288488" cy="782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sz="3400" b="1" dirty="0">
                <a:solidFill>
                  <a:srgbClr val="BCA9A7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1</a:t>
            </a:r>
          </a:p>
          <a:p>
            <a:pPr algn="ctr">
              <a:lnSpc>
                <a:spcPct val="125000"/>
              </a:lnSpc>
            </a:pPr>
            <a:r>
              <a:rPr lang="en-US" sz="2400" dirty="0">
                <a:solidFill>
                  <a:srgbClr val="BCA9A7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</a:p>
          <a:p>
            <a:pPr algn="ctr">
              <a:lnSpc>
                <a:spcPct val="125000"/>
              </a:lnSpc>
            </a:pPr>
            <a:endParaRPr lang="en-US" sz="2400" dirty="0">
              <a:solidFill>
                <a:srgbClr val="BCA9A7"/>
              </a:solidFill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 algn="ctr">
              <a:lnSpc>
                <a:spcPct val="125000"/>
              </a:lnSpc>
            </a:pPr>
            <a:r>
              <a:rPr lang="en-US" sz="3400" b="1" dirty="0">
                <a:solidFill>
                  <a:srgbClr val="BCA9A7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2</a:t>
            </a:r>
          </a:p>
          <a:p>
            <a:pPr algn="ctr">
              <a:lnSpc>
                <a:spcPct val="125000"/>
              </a:lnSpc>
            </a:pPr>
            <a:r>
              <a:rPr lang="en-US" sz="2400" dirty="0">
                <a:solidFill>
                  <a:srgbClr val="BCA9A7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</a:p>
          <a:p>
            <a:pPr algn="ctr">
              <a:lnSpc>
                <a:spcPct val="125000"/>
              </a:lnSpc>
            </a:pPr>
            <a:r>
              <a:rPr lang="en-US" sz="2400" dirty="0">
                <a:solidFill>
                  <a:srgbClr val="BCA9A7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</a:p>
          <a:p>
            <a:pPr algn="ctr">
              <a:lnSpc>
                <a:spcPct val="125000"/>
              </a:lnSpc>
            </a:pPr>
            <a:r>
              <a:rPr lang="en-US" sz="3400" b="1" dirty="0">
                <a:solidFill>
                  <a:srgbClr val="BCA9A7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3</a:t>
            </a:r>
          </a:p>
          <a:p>
            <a:pPr algn="ctr">
              <a:lnSpc>
                <a:spcPct val="125000"/>
              </a:lnSpc>
            </a:pPr>
            <a:r>
              <a:rPr lang="en-US" sz="2400" dirty="0">
                <a:solidFill>
                  <a:srgbClr val="BCA9A7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</a:p>
          <a:p>
            <a:pPr algn="ctr">
              <a:lnSpc>
                <a:spcPct val="125000"/>
              </a:lnSpc>
            </a:pPr>
            <a:endParaRPr lang="en-US" sz="2400" dirty="0">
              <a:solidFill>
                <a:srgbClr val="BCA9A7"/>
              </a:solidFill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 algn="ctr">
              <a:lnSpc>
                <a:spcPct val="125000"/>
              </a:lnSpc>
            </a:pPr>
            <a:r>
              <a:rPr lang="en-US" sz="3400" b="1" dirty="0">
                <a:solidFill>
                  <a:srgbClr val="BCA9A7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4</a:t>
            </a:r>
          </a:p>
          <a:p>
            <a:pPr algn="ctr">
              <a:lnSpc>
                <a:spcPct val="125000"/>
              </a:lnSpc>
            </a:pPr>
            <a:r>
              <a:rPr lang="en-US" sz="2400" dirty="0">
                <a:solidFill>
                  <a:srgbClr val="BCA9A7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</a:p>
          <a:p>
            <a:pPr algn="ctr">
              <a:lnSpc>
                <a:spcPct val="125000"/>
              </a:lnSpc>
            </a:pPr>
            <a:r>
              <a:rPr lang="en-US" sz="2400" dirty="0">
                <a:solidFill>
                  <a:srgbClr val="BCA9A7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</a:t>
            </a:r>
          </a:p>
          <a:p>
            <a:pPr algn="ctr">
              <a:lnSpc>
                <a:spcPct val="125000"/>
              </a:lnSpc>
            </a:pPr>
            <a:r>
              <a:rPr lang="en-US" sz="3400" b="1" dirty="0">
                <a:solidFill>
                  <a:srgbClr val="BCA9A7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5 </a:t>
            </a:r>
            <a:endParaRPr lang="en-US" sz="2400" b="1" dirty="0">
              <a:solidFill>
                <a:srgbClr val="BCA9A7"/>
              </a:solidFill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sp>
        <p:nvSpPr>
          <p:cNvPr id="13316" name="Rectangle 4"/>
          <p:cNvSpPr>
            <a:spLocks/>
          </p:cNvSpPr>
          <p:nvPr/>
        </p:nvSpPr>
        <p:spPr bwMode="auto">
          <a:xfrm>
            <a:off x="972112" y="2967453"/>
            <a:ext cx="357527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Why event sourcing ?</a:t>
            </a:r>
          </a:p>
        </p:txBody>
      </p:sp>
      <p:sp>
        <p:nvSpPr>
          <p:cNvPr id="13317" name="Rectangle 5"/>
          <p:cNvSpPr>
            <a:spLocks/>
          </p:cNvSpPr>
          <p:nvPr/>
        </p:nvSpPr>
        <p:spPr bwMode="auto">
          <a:xfrm>
            <a:off x="972112" y="2044124"/>
            <a:ext cx="252793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INDEX</a:t>
            </a:r>
          </a:p>
        </p:txBody>
      </p:sp>
      <p:sp>
        <p:nvSpPr>
          <p:cNvPr id="7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687216" y="4058072"/>
            <a:ext cx="19450310" cy="782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1. Examples of natural event sourcing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1.1. Accounting, medical, legal (amendments)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1.2. Version issues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1.3. Migrating systems.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1.4. Most mature systems are already event sourced.</a:t>
            </a:r>
          </a:p>
          <a:p>
            <a:pPr>
              <a:lnSpc>
                <a:spcPct val="125000"/>
              </a:lnSpc>
            </a:pP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2. Why event source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2.1. It preserves information.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2.2. Rollbacks. </a:t>
            </a:r>
          </a:p>
          <a:p>
            <a:pPr>
              <a:lnSpc>
                <a:spcPct val="125000"/>
              </a:lnSpc>
            </a:pP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3. Add the title of the third section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1.1. First sub-section. 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1.2. Second sub-section</a:t>
            </a:r>
          </a:p>
          <a:p>
            <a:pPr>
              <a:lnSpc>
                <a:spcPct val="125000"/>
              </a:lnSpc>
            </a:pP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4. Add the title of the fourth section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2.1. First sub-section. 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2.2. Second sub-section </a:t>
            </a:r>
          </a:p>
          <a:p>
            <a:pPr>
              <a:lnSpc>
                <a:spcPct val="125000"/>
              </a:lnSpc>
            </a:pP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5. Add the title of the fifth section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1.1. First sub-section. 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	1.2. Second sub-section</a:t>
            </a:r>
          </a:p>
          <a:p>
            <a:pPr>
              <a:lnSpc>
                <a:spcPct val="120000"/>
              </a:lnSpc>
            </a:pPr>
            <a:endParaRPr lang="en-US" sz="2400" b="1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3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15340013" y="3806050"/>
            <a:ext cx="7200000" cy="79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IPSUM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AMET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,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CONSECTETUR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ADIPISCING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ELIT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.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VIVAMUS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SAGITTIS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LACUS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VEL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AUGUE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LAOREET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RUTRUM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FAUCIBUS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DOLOR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AUCTOR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.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CURABITUR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BLANDIT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TEMPUS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PORTTITOR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. 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929959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29699" name="Rectangle 3"/>
          <p:cNvSpPr>
            <a:spLocks/>
          </p:cNvSpPr>
          <p:nvPr/>
        </p:nvSpPr>
        <p:spPr bwMode="auto">
          <a:xfrm>
            <a:off x="866155" y="1998990"/>
            <a:ext cx="817005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PIRAMYD DIAGRAM</a:t>
            </a:r>
          </a:p>
        </p:txBody>
      </p:sp>
      <p:grpSp>
        <p:nvGrpSpPr>
          <p:cNvPr id="29706" name="Group 10"/>
          <p:cNvGrpSpPr>
            <a:grpSpLocks/>
          </p:cNvGrpSpPr>
          <p:nvPr/>
        </p:nvGrpSpPr>
        <p:grpSpPr bwMode="auto">
          <a:xfrm>
            <a:off x="2490788" y="8229600"/>
            <a:ext cx="5926137" cy="2781300"/>
            <a:chOff x="0" y="32"/>
            <a:chExt cx="3732" cy="1752"/>
          </a:xfrm>
        </p:grpSpPr>
        <p:grpSp>
          <p:nvGrpSpPr>
            <p:cNvPr id="29702" name="Group 6"/>
            <p:cNvGrpSpPr>
              <a:grpSpLocks/>
            </p:cNvGrpSpPr>
            <p:nvPr/>
          </p:nvGrpSpPr>
          <p:grpSpPr bwMode="auto">
            <a:xfrm>
              <a:off x="0" y="504"/>
              <a:ext cx="984" cy="1280"/>
              <a:chOff x="0" y="0"/>
              <a:chExt cx="984" cy="1280"/>
            </a:xfrm>
          </p:grpSpPr>
          <p:sp>
            <p:nvSpPr>
              <p:cNvPr id="29700" name="Freeform 4"/>
              <p:cNvSpPr>
                <a:spLocks/>
              </p:cNvSpPr>
              <p:nvPr/>
            </p:nvSpPr>
            <p:spPr bwMode="auto">
              <a:xfrm>
                <a:off x="448" y="0"/>
                <a:ext cx="536" cy="1280"/>
              </a:xfrm>
              <a:custGeom>
                <a:avLst/>
                <a:gdLst>
                  <a:gd name="T0" fmla="*/ 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16313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16313"/>
                    </a:lnTo>
                    <a:lnTo>
                      <a:pt x="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id-ID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9701" name="Freeform 5"/>
              <p:cNvSpPr>
                <a:spLocks/>
              </p:cNvSpPr>
              <p:nvPr/>
            </p:nvSpPr>
            <p:spPr bwMode="auto">
              <a:xfrm>
                <a:off x="0" y="19"/>
                <a:ext cx="448" cy="1260"/>
              </a:xfrm>
              <a:custGeom>
                <a:avLst/>
                <a:gdLst>
                  <a:gd name="T0" fmla="*/ 21600 w 21600"/>
                  <a:gd name="T1" fmla="*/ 0 h 21600"/>
                  <a:gd name="T2" fmla="*/ 0 w 21600"/>
                  <a:gd name="T3" fmla="*/ 16444 h 21600"/>
                  <a:gd name="T4" fmla="*/ 21600 w 21600"/>
                  <a:gd name="T5" fmla="*/ 21600 h 21600"/>
                  <a:gd name="T6" fmla="*/ 21600 w 21600"/>
                  <a:gd name="T7" fmla="*/ 0 h 21600"/>
                  <a:gd name="T8" fmla="*/ 21600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16444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  <a:moveTo>
                      <a:pt x="21600" y="0"/>
                    </a:move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id-ID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29703" name="Line 7"/>
            <p:cNvSpPr>
              <a:spLocks noChangeShapeType="1"/>
            </p:cNvSpPr>
            <p:nvPr/>
          </p:nvSpPr>
          <p:spPr bwMode="auto">
            <a:xfrm rot="10800000" flipH="1">
              <a:off x="491" y="1775"/>
              <a:ext cx="3187" cy="0"/>
            </a:xfrm>
            <a:prstGeom prst="line">
              <a:avLst/>
            </a:prstGeom>
            <a:noFill/>
            <a:ln w="15875" cap="flat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9704" name="Rectangle 8"/>
            <p:cNvSpPr>
              <a:spLocks/>
            </p:cNvSpPr>
            <p:nvPr/>
          </p:nvSpPr>
          <p:spPr bwMode="auto">
            <a:xfrm>
              <a:off x="166" y="32"/>
              <a:ext cx="586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sz="42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32%</a:t>
              </a:r>
            </a:p>
          </p:txBody>
        </p:sp>
        <p:sp>
          <p:nvSpPr>
            <p:cNvPr id="29705" name="Rectangle 9"/>
            <p:cNvSpPr>
              <a:spLocks/>
            </p:cNvSpPr>
            <p:nvPr/>
          </p:nvSpPr>
          <p:spPr bwMode="auto">
            <a:xfrm>
              <a:off x="2416" y="1465"/>
              <a:ext cx="131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r"/>
              <a:r>
                <a:rPr lang="en-US" sz="27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Sales increases</a:t>
              </a:r>
            </a:p>
          </p:txBody>
        </p:sp>
      </p:grpSp>
      <p:sp>
        <p:nvSpPr>
          <p:cNvPr id="29707" name="Freeform 11"/>
          <p:cNvSpPr>
            <a:spLocks/>
          </p:cNvSpPr>
          <p:nvPr/>
        </p:nvSpPr>
        <p:spPr bwMode="auto">
          <a:xfrm>
            <a:off x="4575364" y="7366000"/>
            <a:ext cx="855891" cy="2730500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17639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17639"/>
                </a:lnTo>
                <a:lnTo>
                  <a:pt x="0" y="21600"/>
                </a:lnTo>
                <a:close/>
                <a:moveTo>
                  <a:pt x="0" y="21600"/>
                </a:move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08" name="Freeform 12"/>
          <p:cNvSpPr>
            <a:spLocks/>
          </p:cNvSpPr>
          <p:nvPr/>
        </p:nvSpPr>
        <p:spPr bwMode="auto">
          <a:xfrm>
            <a:off x="3868738" y="7378707"/>
            <a:ext cx="716154" cy="2717793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17779 h 21600"/>
              <a:gd name="T4" fmla="*/ 21600 w 21600"/>
              <a:gd name="T5" fmla="*/ 21600 h 21600"/>
              <a:gd name="T6" fmla="*/ 21600 w 21600"/>
              <a:gd name="T7" fmla="*/ 0 h 21600"/>
              <a:gd name="T8" fmla="*/ 2160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17779"/>
                </a:lnTo>
                <a:lnTo>
                  <a:pt x="21600" y="21600"/>
                </a:lnTo>
                <a:lnTo>
                  <a:pt x="21600" y="0"/>
                </a:lnTo>
                <a:close/>
                <a:moveTo>
                  <a:pt x="21600" y="0"/>
                </a:move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 rot="10800000" flipH="1">
            <a:off x="4710338" y="10107613"/>
            <a:ext cx="5106762" cy="1588"/>
          </a:xfrm>
          <a:prstGeom prst="line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11" name="Rectangle 15"/>
          <p:cNvSpPr>
            <a:spLocks/>
          </p:cNvSpPr>
          <p:nvPr/>
        </p:nvSpPr>
        <p:spPr bwMode="auto">
          <a:xfrm>
            <a:off x="4049761" y="6641991"/>
            <a:ext cx="9297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42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50%</a:t>
            </a:r>
          </a:p>
        </p:txBody>
      </p:sp>
      <p:sp>
        <p:nvSpPr>
          <p:cNvPr id="29712" name="Rectangle 16"/>
          <p:cNvSpPr>
            <a:spLocks/>
          </p:cNvSpPr>
          <p:nvPr/>
        </p:nvSpPr>
        <p:spPr bwMode="auto">
          <a:xfrm>
            <a:off x="7074233" y="9577601"/>
            <a:ext cx="27428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/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Sales keep climb up</a:t>
            </a:r>
          </a:p>
        </p:txBody>
      </p:sp>
      <p:sp>
        <p:nvSpPr>
          <p:cNvPr id="29714" name="Freeform 18"/>
          <p:cNvSpPr>
            <a:spLocks/>
          </p:cNvSpPr>
          <p:nvPr/>
        </p:nvSpPr>
        <p:spPr bwMode="auto">
          <a:xfrm>
            <a:off x="6175578" y="4892675"/>
            <a:ext cx="905117" cy="4251325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18926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18926"/>
                </a:lnTo>
                <a:lnTo>
                  <a:pt x="0" y="21600"/>
                </a:lnTo>
                <a:close/>
                <a:moveTo>
                  <a:pt x="0" y="21600"/>
                </a:moveTo>
              </a:path>
            </a:pathLst>
          </a:custGeom>
          <a:solidFill>
            <a:srgbClr val="992A8C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15" name="Freeform 19"/>
          <p:cNvSpPr>
            <a:spLocks/>
          </p:cNvSpPr>
          <p:nvPr/>
        </p:nvSpPr>
        <p:spPr bwMode="auto">
          <a:xfrm>
            <a:off x="5416550" y="4864100"/>
            <a:ext cx="757440" cy="427990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19050 h 21600"/>
              <a:gd name="T4" fmla="*/ 21600 w 21600"/>
              <a:gd name="T5" fmla="*/ 21600 h 21600"/>
              <a:gd name="T6" fmla="*/ 21600 w 21600"/>
              <a:gd name="T7" fmla="*/ 0 h 21600"/>
              <a:gd name="T8" fmla="*/ 2160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19050"/>
                </a:lnTo>
                <a:lnTo>
                  <a:pt x="21600" y="21600"/>
                </a:lnTo>
                <a:lnTo>
                  <a:pt x="21600" y="0"/>
                </a:lnTo>
                <a:close/>
                <a:moveTo>
                  <a:pt x="21600" y="0"/>
                </a:moveTo>
              </a:path>
            </a:pathLst>
          </a:custGeom>
          <a:solidFill>
            <a:srgbClr val="B22FA4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17" name="Line 21"/>
          <p:cNvSpPr>
            <a:spLocks noChangeShapeType="1"/>
          </p:cNvSpPr>
          <p:nvPr/>
        </p:nvSpPr>
        <p:spPr bwMode="auto">
          <a:xfrm rot="10800000" flipH="1">
            <a:off x="6259738" y="9155113"/>
            <a:ext cx="5094062" cy="1588"/>
          </a:xfrm>
          <a:prstGeom prst="line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18" name="Rectangle 22"/>
          <p:cNvSpPr>
            <a:spLocks/>
          </p:cNvSpPr>
          <p:nvPr/>
        </p:nvSpPr>
        <p:spPr bwMode="auto">
          <a:xfrm>
            <a:off x="5675382" y="4114691"/>
            <a:ext cx="9297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42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75%</a:t>
            </a:r>
          </a:p>
        </p:txBody>
      </p:sp>
      <p:sp>
        <p:nvSpPr>
          <p:cNvPr id="29719" name="Rectangle 23"/>
          <p:cNvSpPr>
            <a:spLocks/>
          </p:cNvSpPr>
          <p:nvPr/>
        </p:nvSpPr>
        <p:spPr bwMode="auto">
          <a:xfrm>
            <a:off x="9513489" y="8625101"/>
            <a:ext cx="184031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/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The top sales</a:t>
            </a:r>
          </a:p>
        </p:txBody>
      </p:sp>
      <p:sp>
        <p:nvSpPr>
          <p:cNvPr id="29721" name="Freeform 25"/>
          <p:cNvSpPr>
            <a:spLocks/>
          </p:cNvSpPr>
          <p:nvPr/>
        </p:nvSpPr>
        <p:spPr bwMode="auto">
          <a:xfrm>
            <a:off x="7785100" y="5145088"/>
            <a:ext cx="912813" cy="2908300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17639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17639"/>
                </a:lnTo>
                <a:lnTo>
                  <a:pt x="0" y="21600"/>
                </a:lnTo>
                <a:close/>
                <a:moveTo>
                  <a:pt x="0" y="21600"/>
                </a:moveTo>
              </a:path>
            </a:pathLst>
          </a:custGeom>
          <a:solidFill>
            <a:srgbClr val="314197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22" name="Freeform 26"/>
          <p:cNvSpPr>
            <a:spLocks/>
          </p:cNvSpPr>
          <p:nvPr/>
        </p:nvSpPr>
        <p:spPr bwMode="auto">
          <a:xfrm>
            <a:off x="7035800" y="5156201"/>
            <a:ext cx="765175" cy="2894013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17779 h 21600"/>
              <a:gd name="T4" fmla="*/ 21600 w 21600"/>
              <a:gd name="T5" fmla="*/ 21600 h 21600"/>
              <a:gd name="T6" fmla="*/ 21600 w 21600"/>
              <a:gd name="T7" fmla="*/ 0 h 21600"/>
              <a:gd name="T8" fmla="*/ 2160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17779"/>
                </a:lnTo>
                <a:lnTo>
                  <a:pt x="21600" y="21600"/>
                </a:lnTo>
                <a:lnTo>
                  <a:pt x="21600" y="0"/>
                </a:lnTo>
                <a:close/>
                <a:moveTo>
                  <a:pt x="21600" y="0"/>
                </a:moveTo>
              </a:path>
            </a:pathLst>
          </a:custGeom>
          <a:solidFill>
            <a:srgbClr val="384AB1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rot="10800000" flipH="1">
            <a:off x="7874000" y="8037513"/>
            <a:ext cx="5029200" cy="1588"/>
          </a:xfrm>
          <a:prstGeom prst="line">
            <a:avLst/>
          </a:prstGeom>
          <a:noFill/>
          <a:ln w="15875" cap="flat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725" name="Rectangle 29"/>
          <p:cNvSpPr>
            <a:spLocks/>
          </p:cNvSpPr>
          <p:nvPr/>
        </p:nvSpPr>
        <p:spPr bwMode="auto">
          <a:xfrm>
            <a:off x="7353300" y="4368691"/>
            <a:ext cx="9297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42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42%</a:t>
            </a:r>
          </a:p>
        </p:txBody>
      </p:sp>
      <p:sp>
        <p:nvSpPr>
          <p:cNvPr id="29726" name="Rectangle 30"/>
          <p:cNvSpPr>
            <a:spLocks/>
          </p:cNvSpPr>
          <p:nvPr/>
        </p:nvSpPr>
        <p:spPr bwMode="auto">
          <a:xfrm>
            <a:off x="10740109" y="7558301"/>
            <a:ext cx="216309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/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Holiday coming</a:t>
            </a:r>
          </a:p>
        </p:txBody>
      </p:sp>
      <p:grpSp>
        <p:nvGrpSpPr>
          <p:cNvPr id="29734" name="Group 38"/>
          <p:cNvGrpSpPr>
            <a:grpSpLocks/>
          </p:cNvGrpSpPr>
          <p:nvPr/>
        </p:nvGrpSpPr>
        <p:grpSpPr bwMode="auto">
          <a:xfrm>
            <a:off x="8680450" y="4991100"/>
            <a:ext cx="5886450" cy="2159000"/>
            <a:chOff x="0" y="32"/>
            <a:chExt cx="3708" cy="1360"/>
          </a:xfrm>
        </p:grpSpPr>
        <p:grpSp>
          <p:nvGrpSpPr>
            <p:cNvPr id="29730" name="Group 34"/>
            <p:cNvGrpSpPr>
              <a:grpSpLocks/>
            </p:cNvGrpSpPr>
            <p:nvPr/>
          </p:nvGrpSpPr>
          <p:grpSpPr bwMode="auto">
            <a:xfrm>
              <a:off x="0" y="472"/>
              <a:ext cx="983" cy="920"/>
              <a:chOff x="0" y="0"/>
              <a:chExt cx="983" cy="919"/>
            </a:xfrm>
          </p:grpSpPr>
          <p:sp>
            <p:nvSpPr>
              <p:cNvPr id="29728" name="AutoShape 32"/>
              <p:cNvSpPr>
                <a:spLocks/>
              </p:cNvSpPr>
              <p:nvPr/>
            </p:nvSpPr>
            <p:spPr bwMode="auto">
              <a:xfrm>
                <a:off x="449" y="0"/>
                <a:ext cx="534" cy="91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14249"/>
                    </a:lnTo>
                    <a:cubicBezTo>
                      <a:pt x="21600" y="14249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id-ID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9729" name="AutoShape 33"/>
              <p:cNvSpPr>
                <a:spLocks/>
              </p:cNvSpPr>
              <p:nvPr/>
            </p:nvSpPr>
            <p:spPr bwMode="auto">
              <a:xfrm>
                <a:off x="0" y="0"/>
                <a:ext cx="448" cy="91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14542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id-ID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29731" name="Line 35"/>
            <p:cNvSpPr>
              <a:spLocks noChangeShapeType="1"/>
            </p:cNvSpPr>
            <p:nvPr/>
          </p:nvSpPr>
          <p:spPr bwMode="auto">
            <a:xfrm rot="10800000" flipH="1">
              <a:off x="499" y="1391"/>
              <a:ext cx="3208" cy="1"/>
            </a:xfrm>
            <a:prstGeom prst="line">
              <a:avLst/>
            </a:prstGeom>
            <a:noFill/>
            <a:ln w="15875" cap="flat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9732" name="Rectangle 36"/>
            <p:cNvSpPr>
              <a:spLocks/>
            </p:cNvSpPr>
            <p:nvPr/>
          </p:nvSpPr>
          <p:spPr bwMode="auto">
            <a:xfrm>
              <a:off x="179" y="32"/>
              <a:ext cx="586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sz="42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21%</a:t>
              </a:r>
            </a:p>
          </p:txBody>
        </p:sp>
        <p:sp>
          <p:nvSpPr>
            <p:cNvPr id="29733" name="Rectangle 37"/>
            <p:cNvSpPr>
              <a:spLocks/>
            </p:cNvSpPr>
            <p:nvPr/>
          </p:nvSpPr>
          <p:spPr bwMode="auto">
            <a:xfrm>
              <a:off x="2074" y="1057"/>
              <a:ext cx="1634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r"/>
              <a:r>
                <a:rPr lang="en-US" sz="27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Sales drop free fall</a:t>
              </a:r>
            </a:p>
          </p:txBody>
        </p:sp>
      </p:grpSp>
      <p:sp>
        <p:nvSpPr>
          <p:cNvPr id="35" name="Rectangle 34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36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22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/>
          </p:cNvSpPr>
          <p:nvPr/>
        </p:nvSpPr>
        <p:spPr bwMode="auto">
          <a:xfrm>
            <a:off x="3378200" y="10471150"/>
            <a:ext cx="176149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3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</a:t>
            </a:r>
            <a:r>
              <a:rPr lang="en-US" sz="3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3400" dirty="0" err="1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IPSUM</a:t>
            </a:r>
            <a:r>
              <a:rPr lang="en-US" sz="34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DOLOR </a:t>
            </a:r>
            <a:r>
              <a:rPr lang="en-US" sz="3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SIT </a:t>
            </a:r>
            <a:r>
              <a:rPr lang="en-US" sz="3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AMET</a:t>
            </a:r>
            <a:endParaRPr lang="en-US" sz="3400" dirty="0"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</a:p>
        </p:txBody>
      </p:sp>
      <p:sp>
        <p:nvSpPr>
          <p:cNvPr id="30723" name="Rectangle 3"/>
          <p:cNvSpPr>
            <a:spLocks/>
          </p:cNvSpPr>
          <p:nvPr/>
        </p:nvSpPr>
        <p:spPr bwMode="auto">
          <a:xfrm>
            <a:off x="909600" y="296871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30724" name="Rectangle 4"/>
          <p:cNvSpPr>
            <a:spLocks/>
          </p:cNvSpPr>
          <p:nvPr/>
        </p:nvSpPr>
        <p:spPr bwMode="auto">
          <a:xfrm>
            <a:off x="846567" y="1952273"/>
            <a:ext cx="463915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BAR CHART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09950" y="4251345"/>
            <a:ext cx="17554575" cy="5001915"/>
            <a:chOff x="3409950" y="4251345"/>
            <a:chExt cx="17554575" cy="5001915"/>
          </a:xfrm>
        </p:grpSpPr>
        <p:sp>
          <p:nvSpPr>
            <p:cNvPr id="30721" name="Line 1"/>
            <p:cNvSpPr>
              <a:spLocks noChangeShapeType="1"/>
            </p:cNvSpPr>
            <p:nvPr/>
          </p:nvSpPr>
          <p:spPr bwMode="auto">
            <a:xfrm rot="10800000" flipH="1">
              <a:off x="3409950" y="8304213"/>
              <a:ext cx="17554575" cy="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5" name="AutoShape 5"/>
            <p:cNvSpPr>
              <a:spLocks/>
            </p:cNvSpPr>
            <p:nvPr/>
          </p:nvSpPr>
          <p:spPr bwMode="auto">
            <a:xfrm>
              <a:off x="6538914" y="5689600"/>
              <a:ext cx="787400" cy="3035300"/>
            </a:xfrm>
            <a:prstGeom prst="roundRect">
              <a:avLst>
                <a:gd name="adj" fmla="val 50000"/>
              </a:avLst>
            </a:prstGeom>
            <a:solidFill>
              <a:srgbClr val="F27E20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26" name="Rectangle 6"/>
            <p:cNvSpPr>
              <a:spLocks/>
            </p:cNvSpPr>
            <p:nvPr/>
          </p:nvSpPr>
          <p:spPr bwMode="auto">
            <a:xfrm>
              <a:off x="6536641" y="5000645"/>
              <a:ext cx="79829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36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75%</a:t>
              </a:r>
            </a:p>
          </p:txBody>
        </p:sp>
        <p:sp>
          <p:nvSpPr>
            <p:cNvPr id="30727" name="Rectangle 7"/>
            <p:cNvSpPr>
              <a:spLocks/>
            </p:cNvSpPr>
            <p:nvPr/>
          </p:nvSpPr>
          <p:spPr bwMode="auto">
            <a:xfrm>
              <a:off x="6387163" y="8883928"/>
              <a:ext cx="1113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Your text</a:t>
              </a:r>
            </a:p>
          </p:txBody>
        </p:sp>
        <p:sp>
          <p:nvSpPr>
            <p:cNvPr id="30729" name="AutoShape 9"/>
            <p:cNvSpPr>
              <a:spLocks/>
            </p:cNvSpPr>
            <p:nvPr/>
          </p:nvSpPr>
          <p:spPr bwMode="auto">
            <a:xfrm>
              <a:off x="13549314" y="4991100"/>
              <a:ext cx="787400" cy="3733800"/>
            </a:xfrm>
            <a:prstGeom prst="roundRect">
              <a:avLst>
                <a:gd name="adj" fmla="val 50000"/>
              </a:avLst>
            </a:prstGeom>
            <a:solidFill>
              <a:srgbClr val="992A8C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30" name="Rectangle 10"/>
            <p:cNvSpPr>
              <a:spLocks/>
            </p:cNvSpPr>
            <p:nvPr/>
          </p:nvSpPr>
          <p:spPr bwMode="auto">
            <a:xfrm>
              <a:off x="13545454" y="4251345"/>
              <a:ext cx="79829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36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80%</a:t>
              </a:r>
            </a:p>
          </p:txBody>
        </p:sp>
        <p:sp>
          <p:nvSpPr>
            <p:cNvPr id="30731" name="Rectangle 11"/>
            <p:cNvSpPr>
              <a:spLocks/>
            </p:cNvSpPr>
            <p:nvPr/>
          </p:nvSpPr>
          <p:spPr bwMode="auto">
            <a:xfrm>
              <a:off x="13397563" y="8883928"/>
              <a:ext cx="1113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4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Your text</a:t>
              </a:r>
            </a:p>
          </p:txBody>
        </p:sp>
        <p:sp>
          <p:nvSpPr>
            <p:cNvPr id="30733" name="AutoShape 13"/>
            <p:cNvSpPr>
              <a:spLocks/>
            </p:cNvSpPr>
            <p:nvPr/>
          </p:nvSpPr>
          <p:spPr bwMode="auto">
            <a:xfrm>
              <a:off x="4786314" y="6680200"/>
              <a:ext cx="787400" cy="2044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34" name="Rectangle 14"/>
            <p:cNvSpPr>
              <a:spLocks/>
            </p:cNvSpPr>
            <p:nvPr/>
          </p:nvSpPr>
          <p:spPr bwMode="auto">
            <a:xfrm>
              <a:off x="4782454" y="6042045"/>
              <a:ext cx="79829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36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40%</a:t>
              </a:r>
            </a:p>
          </p:txBody>
        </p:sp>
        <p:sp>
          <p:nvSpPr>
            <p:cNvPr id="30735" name="Rectangle 15"/>
            <p:cNvSpPr>
              <a:spLocks/>
            </p:cNvSpPr>
            <p:nvPr/>
          </p:nvSpPr>
          <p:spPr bwMode="auto">
            <a:xfrm>
              <a:off x="4634563" y="8883928"/>
              <a:ext cx="1113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Your text</a:t>
              </a:r>
            </a:p>
          </p:txBody>
        </p:sp>
        <p:sp>
          <p:nvSpPr>
            <p:cNvPr id="30737" name="AutoShape 17"/>
            <p:cNvSpPr>
              <a:spLocks/>
            </p:cNvSpPr>
            <p:nvPr/>
          </p:nvSpPr>
          <p:spPr bwMode="auto">
            <a:xfrm>
              <a:off x="8291514" y="7213600"/>
              <a:ext cx="787400" cy="1511300"/>
            </a:xfrm>
            <a:prstGeom prst="roundRect">
              <a:avLst>
                <a:gd name="adj" fmla="val 50000"/>
              </a:avLst>
            </a:prstGeom>
            <a:solidFill>
              <a:srgbClr val="7F716E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38" name="Rectangle 18"/>
            <p:cNvSpPr>
              <a:spLocks/>
            </p:cNvSpPr>
            <p:nvPr/>
          </p:nvSpPr>
          <p:spPr bwMode="auto">
            <a:xfrm>
              <a:off x="8289242" y="6562745"/>
              <a:ext cx="79829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36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21%</a:t>
              </a:r>
            </a:p>
          </p:txBody>
        </p:sp>
        <p:sp>
          <p:nvSpPr>
            <p:cNvPr id="30739" name="Rectangle 19"/>
            <p:cNvSpPr>
              <a:spLocks/>
            </p:cNvSpPr>
            <p:nvPr/>
          </p:nvSpPr>
          <p:spPr bwMode="auto">
            <a:xfrm>
              <a:off x="8139763" y="8883928"/>
              <a:ext cx="1113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Your text</a:t>
              </a:r>
            </a:p>
          </p:txBody>
        </p:sp>
        <p:sp>
          <p:nvSpPr>
            <p:cNvPr id="30741" name="AutoShape 21"/>
            <p:cNvSpPr>
              <a:spLocks/>
            </p:cNvSpPr>
            <p:nvPr/>
          </p:nvSpPr>
          <p:spPr bwMode="auto">
            <a:xfrm>
              <a:off x="10044114" y="6184900"/>
              <a:ext cx="787400" cy="2540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42" name="Rectangle 22"/>
            <p:cNvSpPr>
              <a:spLocks/>
            </p:cNvSpPr>
            <p:nvPr/>
          </p:nvSpPr>
          <p:spPr bwMode="auto">
            <a:xfrm>
              <a:off x="10079941" y="5432445"/>
              <a:ext cx="79829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36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75%</a:t>
              </a:r>
            </a:p>
          </p:txBody>
        </p:sp>
        <p:sp>
          <p:nvSpPr>
            <p:cNvPr id="30743" name="Rectangle 23"/>
            <p:cNvSpPr>
              <a:spLocks/>
            </p:cNvSpPr>
            <p:nvPr/>
          </p:nvSpPr>
          <p:spPr bwMode="auto">
            <a:xfrm>
              <a:off x="9930463" y="8883928"/>
              <a:ext cx="1113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4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Your text</a:t>
              </a:r>
            </a:p>
          </p:txBody>
        </p:sp>
        <p:sp>
          <p:nvSpPr>
            <p:cNvPr id="30745" name="AutoShape 25"/>
            <p:cNvSpPr>
              <a:spLocks/>
            </p:cNvSpPr>
            <p:nvPr/>
          </p:nvSpPr>
          <p:spPr bwMode="auto">
            <a:xfrm>
              <a:off x="11687944" y="6641976"/>
              <a:ext cx="787400" cy="2044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46" name="Rectangle 26"/>
            <p:cNvSpPr>
              <a:spLocks/>
            </p:cNvSpPr>
            <p:nvPr/>
          </p:nvSpPr>
          <p:spPr bwMode="auto">
            <a:xfrm>
              <a:off x="11793648" y="6042045"/>
              <a:ext cx="79829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36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35%</a:t>
              </a:r>
            </a:p>
          </p:txBody>
        </p:sp>
        <p:sp>
          <p:nvSpPr>
            <p:cNvPr id="30747" name="Rectangle 27"/>
            <p:cNvSpPr>
              <a:spLocks/>
            </p:cNvSpPr>
            <p:nvPr/>
          </p:nvSpPr>
          <p:spPr bwMode="auto">
            <a:xfrm>
              <a:off x="11644963" y="8883928"/>
              <a:ext cx="1113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4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Your text</a:t>
              </a:r>
            </a:p>
          </p:txBody>
        </p:sp>
        <p:sp>
          <p:nvSpPr>
            <p:cNvPr id="30749" name="AutoShape 29"/>
            <p:cNvSpPr>
              <a:spLocks/>
            </p:cNvSpPr>
            <p:nvPr/>
          </p:nvSpPr>
          <p:spPr bwMode="auto">
            <a:xfrm>
              <a:off x="15301914" y="7213600"/>
              <a:ext cx="787400" cy="1511300"/>
            </a:xfrm>
            <a:prstGeom prst="roundRect">
              <a:avLst>
                <a:gd name="adj" fmla="val 50000"/>
              </a:avLst>
            </a:prstGeom>
            <a:solidFill>
              <a:srgbClr val="9FA1A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50" name="Rectangle 30"/>
            <p:cNvSpPr>
              <a:spLocks/>
            </p:cNvSpPr>
            <p:nvPr/>
          </p:nvSpPr>
          <p:spPr bwMode="auto">
            <a:xfrm>
              <a:off x="15298054" y="6562745"/>
              <a:ext cx="79829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36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32%</a:t>
              </a:r>
            </a:p>
          </p:txBody>
        </p:sp>
        <p:sp>
          <p:nvSpPr>
            <p:cNvPr id="30751" name="Rectangle 31"/>
            <p:cNvSpPr>
              <a:spLocks/>
            </p:cNvSpPr>
            <p:nvPr/>
          </p:nvSpPr>
          <p:spPr bwMode="auto">
            <a:xfrm>
              <a:off x="15150163" y="8883928"/>
              <a:ext cx="1113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Your text</a:t>
              </a:r>
            </a:p>
          </p:txBody>
        </p:sp>
        <p:sp>
          <p:nvSpPr>
            <p:cNvPr id="30753" name="AutoShape 33"/>
            <p:cNvSpPr>
              <a:spLocks/>
            </p:cNvSpPr>
            <p:nvPr/>
          </p:nvSpPr>
          <p:spPr bwMode="auto">
            <a:xfrm>
              <a:off x="18807114" y="7213600"/>
              <a:ext cx="787400" cy="1511300"/>
            </a:xfrm>
            <a:prstGeom prst="roundRect">
              <a:avLst>
                <a:gd name="adj" fmla="val 50000"/>
              </a:avLst>
            </a:prstGeom>
            <a:solidFill>
              <a:srgbClr val="CDCFCE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54" name="Rectangle 34"/>
            <p:cNvSpPr>
              <a:spLocks/>
            </p:cNvSpPr>
            <p:nvPr/>
          </p:nvSpPr>
          <p:spPr bwMode="auto">
            <a:xfrm>
              <a:off x="18804048" y="6562745"/>
              <a:ext cx="79829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36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31%</a:t>
              </a:r>
            </a:p>
          </p:txBody>
        </p:sp>
        <p:sp>
          <p:nvSpPr>
            <p:cNvPr id="30755" name="Rectangle 35"/>
            <p:cNvSpPr>
              <a:spLocks/>
            </p:cNvSpPr>
            <p:nvPr/>
          </p:nvSpPr>
          <p:spPr bwMode="auto">
            <a:xfrm>
              <a:off x="18655363" y="8883928"/>
              <a:ext cx="1113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4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Your text</a:t>
              </a:r>
            </a:p>
          </p:txBody>
        </p:sp>
        <p:sp>
          <p:nvSpPr>
            <p:cNvPr id="30757" name="AutoShape 37"/>
            <p:cNvSpPr>
              <a:spLocks/>
            </p:cNvSpPr>
            <p:nvPr/>
          </p:nvSpPr>
          <p:spPr bwMode="auto">
            <a:xfrm>
              <a:off x="17054514" y="6184900"/>
              <a:ext cx="787400" cy="2540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758" name="Rectangle 38"/>
            <p:cNvSpPr>
              <a:spLocks/>
            </p:cNvSpPr>
            <p:nvPr/>
          </p:nvSpPr>
          <p:spPr bwMode="auto">
            <a:xfrm>
              <a:off x="17052241" y="5432445"/>
              <a:ext cx="79829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36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75%</a:t>
              </a:r>
            </a:p>
          </p:txBody>
        </p:sp>
        <p:sp>
          <p:nvSpPr>
            <p:cNvPr id="30759" name="Rectangle 39"/>
            <p:cNvSpPr>
              <a:spLocks/>
            </p:cNvSpPr>
            <p:nvPr/>
          </p:nvSpPr>
          <p:spPr bwMode="auto">
            <a:xfrm>
              <a:off x="16902763" y="8883928"/>
              <a:ext cx="1113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4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Your text</a:t>
              </a:r>
            </a:p>
          </p:txBody>
        </p:sp>
      </p:grpSp>
      <p:sp>
        <p:nvSpPr>
          <p:cNvPr id="34" name="Rectangle 33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35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39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4146550" y="7591425"/>
            <a:ext cx="3649663" cy="928688"/>
            <a:chOff x="0" y="0"/>
            <a:chExt cx="2298" cy="585"/>
          </a:xfrm>
        </p:grpSpPr>
        <p:sp>
          <p:nvSpPr>
            <p:cNvPr id="31745" name="Freeform 1"/>
            <p:cNvSpPr>
              <a:spLocks/>
            </p:cNvSpPr>
            <p:nvPr/>
          </p:nvSpPr>
          <p:spPr bwMode="auto">
            <a:xfrm>
              <a:off x="0" y="3"/>
              <a:ext cx="1207" cy="506"/>
            </a:xfrm>
            <a:custGeom>
              <a:avLst/>
              <a:gdLst>
                <a:gd name="T0" fmla="+- 0 157 152"/>
                <a:gd name="T1" fmla="*/ T0 w 21448"/>
                <a:gd name="T2" fmla="*/ 0 h 21044"/>
                <a:gd name="T3" fmla="+- 0 157 152"/>
                <a:gd name="T4" fmla="*/ T3 w 21448"/>
                <a:gd name="T5" fmla="*/ 11615 h 21044"/>
                <a:gd name="T6" fmla="+- 0 1401 152"/>
                <a:gd name="T7" fmla="*/ T6 w 21448"/>
                <a:gd name="T8" fmla="*/ 19194 h 21044"/>
                <a:gd name="T9" fmla="+- 0 5167 152"/>
                <a:gd name="T10" fmla="*/ T9 w 21448"/>
                <a:gd name="T11" fmla="*/ 20969 h 21044"/>
                <a:gd name="T12" fmla="+- 0 21600 152"/>
                <a:gd name="T13" fmla="*/ T12 w 21448"/>
                <a:gd name="T14" fmla="*/ 20969 h 2104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</a:cxnLst>
              <a:rect l="0" t="0" r="r" b="b"/>
              <a:pathLst>
                <a:path w="21448" h="21044">
                  <a:moveTo>
                    <a:pt x="5" y="0"/>
                  </a:moveTo>
                  <a:lnTo>
                    <a:pt x="5" y="11615"/>
                  </a:lnTo>
                  <a:cubicBezTo>
                    <a:pt x="5" y="11615"/>
                    <a:pt x="-152" y="16689"/>
                    <a:pt x="1249" y="19194"/>
                  </a:cubicBezTo>
                  <a:cubicBezTo>
                    <a:pt x="2595" y="21600"/>
                    <a:pt x="4649" y="20969"/>
                    <a:pt x="5015" y="20969"/>
                  </a:cubicBezTo>
                  <a:cubicBezTo>
                    <a:pt x="5381" y="20969"/>
                    <a:pt x="21448" y="20969"/>
                    <a:pt x="21448" y="20969"/>
                  </a:cubicBezTo>
                </a:path>
              </a:pathLst>
            </a:custGeom>
            <a:noFill/>
            <a:ln w="6350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1746" name="Freeform 2"/>
            <p:cNvSpPr>
              <a:spLocks/>
            </p:cNvSpPr>
            <p:nvPr/>
          </p:nvSpPr>
          <p:spPr bwMode="auto">
            <a:xfrm flipH="1">
              <a:off x="1167" y="0"/>
              <a:ext cx="1131" cy="506"/>
            </a:xfrm>
            <a:custGeom>
              <a:avLst/>
              <a:gdLst>
                <a:gd name="T0" fmla="+- 0 157 152"/>
                <a:gd name="T1" fmla="*/ T0 w 21448"/>
                <a:gd name="T2" fmla="*/ 0 h 21044"/>
                <a:gd name="T3" fmla="+- 0 157 152"/>
                <a:gd name="T4" fmla="*/ T3 w 21448"/>
                <a:gd name="T5" fmla="*/ 11615 h 21044"/>
                <a:gd name="T6" fmla="+- 0 1401 152"/>
                <a:gd name="T7" fmla="*/ T6 w 21448"/>
                <a:gd name="T8" fmla="*/ 19194 h 21044"/>
                <a:gd name="T9" fmla="+- 0 5167 152"/>
                <a:gd name="T10" fmla="*/ T9 w 21448"/>
                <a:gd name="T11" fmla="*/ 20969 h 21044"/>
                <a:gd name="T12" fmla="+- 0 21600 152"/>
                <a:gd name="T13" fmla="*/ T12 w 21448"/>
                <a:gd name="T14" fmla="*/ 20969 h 2104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</a:cxnLst>
              <a:rect l="0" t="0" r="r" b="b"/>
              <a:pathLst>
                <a:path w="21448" h="21044">
                  <a:moveTo>
                    <a:pt x="5" y="0"/>
                  </a:moveTo>
                  <a:lnTo>
                    <a:pt x="5" y="11615"/>
                  </a:lnTo>
                  <a:cubicBezTo>
                    <a:pt x="5" y="11615"/>
                    <a:pt x="-152" y="16689"/>
                    <a:pt x="1249" y="19194"/>
                  </a:cubicBezTo>
                  <a:cubicBezTo>
                    <a:pt x="2595" y="21600"/>
                    <a:pt x="4649" y="20969"/>
                    <a:pt x="5015" y="20969"/>
                  </a:cubicBezTo>
                  <a:cubicBezTo>
                    <a:pt x="5381" y="20969"/>
                    <a:pt x="21448" y="20969"/>
                    <a:pt x="21448" y="20969"/>
                  </a:cubicBezTo>
                </a:path>
              </a:pathLst>
            </a:custGeom>
            <a:noFill/>
            <a:ln w="6350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1747" name="AutoShape 3"/>
            <p:cNvSpPr>
              <a:spLocks/>
            </p:cNvSpPr>
            <p:nvPr/>
          </p:nvSpPr>
          <p:spPr bwMode="auto">
            <a:xfrm rot="5400000">
              <a:off x="1083" y="433"/>
              <a:ext cx="152" cy="152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7951788" y="4648200"/>
            <a:ext cx="3652837" cy="917575"/>
            <a:chOff x="0" y="0"/>
            <a:chExt cx="2301" cy="578"/>
          </a:xfrm>
        </p:grpSpPr>
        <p:grpSp>
          <p:nvGrpSpPr>
            <p:cNvPr id="31751" name="Group 7"/>
            <p:cNvGrpSpPr>
              <a:grpSpLocks/>
            </p:cNvGrpSpPr>
            <p:nvPr/>
          </p:nvGrpSpPr>
          <p:grpSpPr bwMode="auto">
            <a:xfrm rot="10800000" flipH="1">
              <a:off x="0" y="71"/>
              <a:ext cx="2301" cy="507"/>
              <a:chOff x="0" y="0"/>
              <a:chExt cx="2301" cy="506"/>
            </a:xfrm>
          </p:grpSpPr>
          <p:sp>
            <p:nvSpPr>
              <p:cNvPr id="31749" name="Freeform 5"/>
              <p:cNvSpPr>
                <a:spLocks/>
              </p:cNvSpPr>
              <p:nvPr/>
            </p:nvSpPr>
            <p:spPr bwMode="auto">
              <a:xfrm>
                <a:off x="0" y="0"/>
                <a:ext cx="1207" cy="506"/>
              </a:xfrm>
              <a:custGeom>
                <a:avLst/>
                <a:gdLst>
                  <a:gd name="T0" fmla="+- 0 157 152"/>
                  <a:gd name="T1" fmla="*/ T0 w 21448"/>
                  <a:gd name="T2" fmla="*/ 0 h 21044"/>
                  <a:gd name="T3" fmla="+- 0 157 152"/>
                  <a:gd name="T4" fmla="*/ T3 w 21448"/>
                  <a:gd name="T5" fmla="*/ 11615 h 21044"/>
                  <a:gd name="T6" fmla="+- 0 1401 152"/>
                  <a:gd name="T7" fmla="*/ T6 w 21448"/>
                  <a:gd name="T8" fmla="*/ 19194 h 21044"/>
                  <a:gd name="T9" fmla="+- 0 5167 152"/>
                  <a:gd name="T10" fmla="*/ T9 w 21448"/>
                  <a:gd name="T11" fmla="*/ 20969 h 21044"/>
                  <a:gd name="T12" fmla="+- 0 21600 152"/>
                  <a:gd name="T13" fmla="*/ T12 w 21448"/>
                  <a:gd name="T14" fmla="*/ 20969 h 21044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  <a:cxn ang="0">
                    <a:pos x="T13" y="T14"/>
                  </a:cxn>
                </a:cxnLst>
                <a:rect l="0" t="0" r="r" b="b"/>
                <a:pathLst>
                  <a:path w="21448" h="21044">
                    <a:moveTo>
                      <a:pt x="5" y="0"/>
                    </a:moveTo>
                    <a:lnTo>
                      <a:pt x="5" y="11615"/>
                    </a:lnTo>
                    <a:cubicBezTo>
                      <a:pt x="5" y="11615"/>
                      <a:pt x="-152" y="16689"/>
                      <a:pt x="1249" y="19194"/>
                    </a:cubicBezTo>
                    <a:cubicBezTo>
                      <a:pt x="2595" y="21600"/>
                      <a:pt x="4649" y="20969"/>
                      <a:pt x="5015" y="20969"/>
                    </a:cubicBezTo>
                    <a:cubicBezTo>
                      <a:pt x="5381" y="20969"/>
                      <a:pt x="21448" y="20969"/>
                      <a:pt x="21448" y="20969"/>
                    </a:cubicBezTo>
                  </a:path>
                </a:pathLst>
              </a:custGeom>
              <a:noFill/>
              <a:ln w="635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id-ID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1750" name="Freeform 6"/>
              <p:cNvSpPr>
                <a:spLocks/>
              </p:cNvSpPr>
              <p:nvPr/>
            </p:nvSpPr>
            <p:spPr bwMode="auto">
              <a:xfrm flipH="1">
                <a:off x="1169" y="0"/>
                <a:ext cx="1132" cy="506"/>
              </a:xfrm>
              <a:custGeom>
                <a:avLst/>
                <a:gdLst>
                  <a:gd name="T0" fmla="+- 0 157 152"/>
                  <a:gd name="T1" fmla="*/ T0 w 21448"/>
                  <a:gd name="T2" fmla="*/ 0 h 21044"/>
                  <a:gd name="T3" fmla="+- 0 157 152"/>
                  <a:gd name="T4" fmla="*/ T3 w 21448"/>
                  <a:gd name="T5" fmla="*/ 11615 h 21044"/>
                  <a:gd name="T6" fmla="+- 0 1401 152"/>
                  <a:gd name="T7" fmla="*/ T6 w 21448"/>
                  <a:gd name="T8" fmla="*/ 19194 h 21044"/>
                  <a:gd name="T9" fmla="+- 0 5167 152"/>
                  <a:gd name="T10" fmla="*/ T9 w 21448"/>
                  <a:gd name="T11" fmla="*/ 20969 h 21044"/>
                  <a:gd name="T12" fmla="+- 0 21600 152"/>
                  <a:gd name="T13" fmla="*/ T12 w 21448"/>
                  <a:gd name="T14" fmla="*/ 20969 h 21044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  <a:cxn ang="0">
                    <a:pos x="T13" y="T14"/>
                  </a:cxn>
                </a:cxnLst>
                <a:rect l="0" t="0" r="r" b="b"/>
                <a:pathLst>
                  <a:path w="21448" h="21044">
                    <a:moveTo>
                      <a:pt x="5" y="0"/>
                    </a:moveTo>
                    <a:lnTo>
                      <a:pt x="5" y="11615"/>
                    </a:lnTo>
                    <a:cubicBezTo>
                      <a:pt x="5" y="11615"/>
                      <a:pt x="-152" y="16689"/>
                      <a:pt x="1249" y="19194"/>
                    </a:cubicBezTo>
                    <a:cubicBezTo>
                      <a:pt x="2595" y="21600"/>
                      <a:pt x="4649" y="20969"/>
                      <a:pt x="5015" y="20969"/>
                    </a:cubicBezTo>
                    <a:cubicBezTo>
                      <a:pt x="5381" y="20969"/>
                      <a:pt x="21448" y="20969"/>
                      <a:pt x="21448" y="20969"/>
                    </a:cubicBezTo>
                  </a:path>
                </a:pathLst>
              </a:custGeom>
              <a:noFill/>
              <a:ln w="635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id-ID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31752" name="AutoShape 8"/>
            <p:cNvSpPr>
              <a:spLocks/>
            </p:cNvSpPr>
            <p:nvPr/>
          </p:nvSpPr>
          <p:spPr bwMode="auto">
            <a:xfrm rot="5400000">
              <a:off x="1070" y="0"/>
              <a:ext cx="152" cy="152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31758" name="Group 14"/>
          <p:cNvGrpSpPr>
            <a:grpSpLocks/>
          </p:cNvGrpSpPr>
          <p:nvPr/>
        </p:nvGrpSpPr>
        <p:grpSpPr bwMode="auto">
          <a:xfrm>
            <a:off x="12861925" y="7591425"/>
            <a:ext cx="3654425" cy="928688"/>
            <a:chOff x="0" y="0"/>
            <a:chExt cx="2301" cy="585"/>
          </a:xfrm>
        </p:grpSpPr>
        <p:grpSp>
          <p:nvGrpSpPr>
            <p:cNvPr id="31756" name="Group 12"/>
            <p:cNvGrpSpPr>
              <a:grpSpLocks/>
            </p:cNvGrpSpPr>
            <p:nvPr/>
          </p:nvGrpSpPr>
          <p:grpSpPr bwMode="auto">
            <a:xfrm flipH="1">
              <a:off x="0" y="0"/>
              <a:ext cx="2301" cy="506"/>
              <a:chOff x="0" y="0"/>
              <a:chExt cx="2301" cy="506"/>
            </a:xfrm>
          </p:grpSpPr>
          <p:sp>
            <p:nvSpPr>
              <p:cNvPr id="31754" name="Freeform 10"/>
              <p:cNvSpPr>
                <a:spLocks/>
              </p:cNvSpPr>
              <p:nvPr/>
            </p:nvSpPr>
            <p:spPr bwMode="auto">
              <a:xfrm>
                <a:off x="0" y="0"/>
                <a:ext cx="1207" cy="506"/>
              </a:xfrm>
              <a:custGeom>
                <a:avLst/>
                <a:gdLst>
                  <a:gd name="T0" fmla="+- 0 157 152"/>
                  <a:gd name="T1" fmla="*/ T0 w 21448"/>
                  <a:gd name="T2" fmla="*/ 0 h 21044"/>
                  <a:gd name="T3" fmla="+- 0 157 152"/>
                  <a:gd name="T4" fmla="*/ T3 w 21448"/>
                  <a:gd name="T5" fmla="*/ 11615 h 21044"/>
                  <a:gd name="T6" fmla="+- 0 1401 152"/>
                  <a:gd name="T7" fmla="*/ T6 w 21448"/>
                  <a:gd name="T8" fmla="*/ 19194 h 21044"/>
                  <a:gd name="T9" fmla="+- 0 5167 152"/>
                  <a:gd name="T10" fmla="*/ T9 w 21448"/>
                  <a:gd name="T11" fmla="*/ 20969 h 21044"/>
                  <a:gd name="T12" fmla="+- 0 21600 152"/>
                  <a:gd name="T13" fmla="*/ T12 w 21448"/>
                  <a:gd name="T14" fmla="*/ 20969 h 21044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  <a:cxn ang="0">
                    <a:pos x="T13" y="T14"/>
                  </a:cxn>
                </a:cxnLst>
                <a:rect l="0" t="0" r="r" b="b"/>
                <a:pathLst>
                  <a:path w="21448" h="21044">
                    <a:moveTo>
                      <a:pt x="5" y="0"/>
                    </a:moveTo>
                    <a:lnTo>
                      <a:pt x="5" y="11615"/>
                    </a:lnTo>
                    <a:cubicBezTo>
                      <a:pt x="5" y="11615"/>
                      <a:pt x="-152" y="16689"/>
                      <a:pt x="1249" y="19194"/>
                    </a:cubicBezTo>
                    <a:cubicBezTo>
                      <a:pt x="2595" y="21600"/>
                      <a:pt x="4649" y="20969"/>
                      <a:pt x="5015" y="20969"/>
                    </a:cubicBezTo>
                    <a:cubicBezTo>
                      <a:pt x="5381" y="20969"/>
                      <a:pt x="21448" y="20969"/>
                      <a:pt x="21448" y="20969"/>
                    </a:cubicBezTo>
                  </a:path>
                </a:pathLst>
              </a:custGeom>
              <a:noFill/>
              <a:ln w="635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id-ID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1755" name="Freeform 11"/>
              <p:cNvSpPr>
                <a:spLocks/>
              </p:cNvSpPr>
              <p:nvPr/>
            </p:nvSpPr>
            <p:spPr bwMode="auto">
              <a:xfrm flipH="1">
                <a:off x="1169" y="0"/>
                <a:ext cx="1132" cy="506"/>
              </a:xfrm>
              <a:custGeom>
                <a:avLst/>
                <a:gdLst>
                  <a:gd name="T0" fmla="+- 0 157 152"/>
                  <a:gd name="T1" fmla="*/ T0 w 21448"/>
                  <a:gd name="T2" fmla="*/ 0 h 21044"/>
                  <a:gd name="T3" fmla="+- 0 157 152"/>
                  <a:gd name="T4" fmla="*/ T3 w 21448"/>
                  <a:gd name="T5" fmla="*/ 11615 h 21044"/>
                  <a:gd name="T6" fmla="+- 0 1401 152"/>
                  <a:gd name="T7" fmla="*/ T6 w 21448"/>
                  <a:gd name="T8" fmla="*/ 19194 h 21044"/>
                  <a:gd name="T9" fmla="+- 0 5167 152"/>
                  <a:gd name="T10" fmla="*/ T9 w 21448"/>
                  <a:gd name="T11" fmla="*/ 20969 h 21044"/>
                  <a:gd name="T12" fmla="+- 0 21600 152"/>
                  <a:gd name="T13" fmla="*/ T12 w 21448"/>
                  <a:gd name="T14" fmla="*/ 20969 h 21044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  <a:cxn ang="0">
                    <a:pos x="T13" y="T14"/>
                  </a:cxn>
                </a:cxnLst>
                <a:rect l="0" t="0" r="r" b="b"/>
                <a:pathLst>
                  <a:path w="21448" h="21044">
                    <a:moveTo>
                      <a:pt x="5" y="0"/>
                    </a:moveTo>
                    <a:lnTo>
                      <a:pt x="5" y="11615"/>
                    </a:lnTo>
                    <a:cubicBezTo>
                      <a:pt x="5" y="11615"/>
                      <a:pt x="-152" y="16689"/>
                      <a:pt x="1249" y="19194"/>
                    </a:cubicBezTo>
                    <a:cubicBezTo>
                      <a:pt x="2595" y="21600"/>
                      <a:pt x="4649" y="20969"/>
                      <a:pt x="5015" y="20969"/>
                    </a:cubicBezTo>
                    <a:cubicBezTo>
                      <a:pt x="5381" y="20969"/>
                      <a:pt x="21448" y="20969"/>
                      <a:pt x="21448" y="20969"/>
                    </a:cubicBezTo>
                  </a:path>
                </a:pathLst>
              </a:custGeom>
              <a:noFill/>
              <a:ln w="635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id-ID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31757" name="AutoShape 13"/>
            <p:cNvSpPr>
              <a:spLocks/>
            </p:cNvSpPr>
            <p:nvPr/>
          </p:nvSpPr>
          <p:spPr bwMode="auto">
            <a:xfrm rot="5400000">
              <a:off x="1145" y="433"/>
              <a:ext cx="152" cy="152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31763" name="Group 19"/>
          <p:cNvGrpSpPr>
            <a:grpSpLocks/>
          </p:cNvGrpSpPr>
          <p:nvPr/>
        </p:nvGrpSpPr>
        <p:grpSpPr bwMode="auto">
          <a:xfrm>
            <a:off x="16587788" y="4648200"/>
            <a:ext cx="3652837" cy="917575"/>
            <a:chOff x="0" y="0"/>
            <a:chExt cx="2301" cy="578"/>
          </a:xfrm>
        </p:grpSpPr>
        <p:grpSp>
          <p:nvGrpSpPr>
            <p:cNvPr id="31761" name="Group 17"/>
            <p:cNvGrpSpPr>
              <a:grpSpLocks/>
            </p:cNvGrpSpPr>
            <p:nvPr/>
          </p:nvGrpSpPr>
          <p:grpSpPr bwMode="auto">
            <a:xfrm rot="10800000" flipH="1">
              <a:off x="0" y="71"/>
              <a:ext cx="2301" cy="507"/>
              <a:chOff x="0" y="0"/>
              <a:chExt cx="2301" cy="506"/>
            </a:xfrm>
          </p:grpSpPr>
          <p:sp>
            <p:nvSpPr>
              <p:cNvPr id="31759" name="Freeform 15"/>
              <p:cNvSpPr>
                <a:spLocks/>
              </p:cNvSpPr>
              <p:nvPr/>
            </p:nvSpPr>
            <p:spPr bwMode="auto">
              <a:xfrm>
                <a:off x="0" y="0"/>
                <a:ext cx="1207" cy="506"/>
              </a:xfrm>
              <a:custGeom>
                <a:avLst/>
                <a:gdLst>
                  <a:gd name="T0" fmla="+- 0 157 152"/>
                  <a:gd name="T1" fmla="*/ T0 w 21448"/>
                  <a:gd name="T2" fmla="*/ 0 h 21044"/>
                  <a:gd name="T3" fmla="+- 0 157 152"/>
                  <a:gd name="T4" fmla="*/ T3 w 21448"/>
                  <a:gd name="T5" fmla="*/ 11615 h 21044"/>
                  <a:gd name="T6" fmla="+- 0 1401 152"/>
                  <a:gd name="T7" fmla="*/ T6 w 21448"/>
                  <a:gd name="T8" fmla="*/ 19194 h 21044"/>
                  <a:gd name="T9" fmla="+- 0 5167 152"/>
                  <a:gd name="T10" fmla="*/ T9 w 21448"/>
                  <a:gd name="T11" fmla="*/ 20969 h 21044"/>
                  <a:gd name="T12" fmla="+- 0 21600 152"/>
                  <a:gd name="T13" fmla="*/ T12 w 21448"/>
                  <a:gd name="T14" fmla="*/ 20969 h 21044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  <a:cxn ang="0">
                    <a:pos x="T13" y="T14"/>
                  </a:cxn>
                </a:cxnLst>
                <a:rect l="0" t="0" r="r" b="b"/>
                <a:pathLst>
                  <a:path w="21448" h="21044">
                    <a:moveTo>
                      <a:pt x="5" y="0"/>
                    </a:moveTo>
                    <a:lnTo>
                      <a:pt x="5" y="11615"/>
                    </a:lnTo>
                    <a:cubicBezTo>
                      <a:pt x="5" y="11615"/>
                      <a:pt x="-152" y="16689"/>
                      <a:pt x="1249" y="19194"/>
                    </a:cubicBezTo>
                    <a:cubicBezTo>
                      <a:pt x="2595" y="21600"/>
                      <a:pt x="4649" y="20969"/>
                      <a:pt x="5015" y="20969"/>
                    </a:cubicBezTo>
                    <a:cubicBezTo>
                      <a:pt x="5381" y="20969"/>
                      <a:pt x="21448" y="20969"/>
                      <a:pt x="21448" y="20969"/>
                    </a:cubicBezTo>
                  </a:path>
                </a:pathLst>
              </a:custGeom>
              <a:noFill/>
              <a:ln w="635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id-ID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1760" name="Freeform 16"/>
              <p:cNvSpPr>
                <a:spLocks/>
              </p:cNvSpPr>
              <p:nvPr/>
            </p:nvSpPr>
            <p:spPr bwMode="auto">
              <a:xfrm flipH="1">
                <a:off x="1169" y="0"/>
                <a:ext cx="1132" cy="506"/>
              </a:xfrm>
              <a:custGeom>
                <a:avLst/>
                <a:gdLst>
                  <a:gd name="T0" fmla="+- 0 157 152"/>
                  <a:gd name="T1" fmla="*/ T0 w 21448"/>
                  <a:gd name="T2" fmla="*/ 0 h 21044"/>
                  <a:gd name="T3" fmla="+- 0 157 152"/>
                  <a:gd name="T4" fmla="*/ T3 w 21448"/>
                  <a:gd name="T5" fmla="*/ 11615 h 21044"/>
                  <a:gd name="T6" fmla="+- 0 1401 152"/>
                  <a:gd name="T7" fmla="*/ T6 w 21448"/>
                  <a:gd name="T8" fmla="*/ 19194 h 21044"/>
                  <a:gd name="T9" fmla="+- 0 5167 152"/>
                  <a:gd name="T10" fmla="*/ T9 w 21448"/>
                  <a:gd name="T11" fmla="*/ 20969 h 21044"/>
                  <a:gd name="T12" fmla="+- 0 21600 152"/>
                  <a:gd name="T13" fmla="*/ T12 w 21448"/>
                  <a:gd name="T14" fmla="*/ 20969 h 21044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  <a:cxn ang="0">
                    <a:pos x="T13" y="T14"/>
                  </a:cxn>
                </a:cxnLst>
                <a:rect l="0" t="0" r="r" b="b"/>
                <a:pathLst>
                  <a:path w="21448" h="21044">
                    <a:moveTo>
                      <a:pt x="5" y="0"/>
                    </a:moveTo>
                    <a:lnTo>
                      <a:pt x="5" y="11615"/>
                    </a:lnTo>
                    <a:cubicBezTo>
                      <a:pt x="5" y="11615"/>
                      <a:pt x="-152" y="16689"/>
                      <a:pt x="1249" y="19194"/>
                    </a:cubicBezTo>
                    <a:cubicBezTo>
                      <a:pt x="2595" y="21600"/>
                      <a:pt x="4649" y="20969"/>
                      <a:pt x="5015" y="20969"/>
                    </a:cubicBezTo>
                    <a:cubicBezTo>
                      <a:pt x="5381" y="20969"/>
                      <a:pt x="21448" y="20969"/>
                      <a:pt x="21448" y="20969"/>
                    </a:cubicBezTo>
                  </a:path>
                </a:pathLst>
              </a:custGeom>
              <a:noFill/>
              <a:ln w="635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id-ID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31762" name="AutoShape 18"/>
            <p:cNvSpPr>
              <a:spLocks/>
            </p:cNvSpPr>
            <p:nvPr/>
          </p:nvSpPr>
          <p:spPr bwMode="auto">
            <a:xfrm rot="5400000">
              <a:off x="1182" y="0"/>
              <a:ext cx="152" cy="152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1764" name="Rectangle 20"/>
          <p:cNvSpPr>
            <a:spLocks/>
          </p:cNvSpPr>
          <p:nvPr/>
        </p:nvSpPr>
        <p:spPr bwMode="auto">
          <a:xfrm>
            <a:off x="922338" y="296224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31765" name="Rectangle 21"/>
          <p:cNvSpPr>
            <a:spLocks/>
          </p:cNvSpPr>
          <p:nvPr/>
        </p:nvSpPr>
        <p:spPr bwMode="auto">
          <a:xfrm>
            <a:off x="922338" y="1860521"/>
            <a:ext cx="738381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5 STEPS DIAGRAM</a:t>
            </a:r>
          </a:p>
        </p:txBody>
      </p:sp>
      <p:sp>
        <p:nvSpPr>
          <p:cNvPr id="31766" name="Rectangle 22"/>
          <p:cNvSpPr>
            <a:spLocks/>
          </p:cNvSpPr>
          <p:nvPr/>
        </p:nvSpPr>
        <p:spPr bwMode="auto">
          <a:xfrm>
            <a:off x="3378200" y="10471150"/>
            <a:ext cx="176149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ipsum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amet</a:t>
            </a:r>
            <a:endParaRPr lang="en-US" sz="2700" dirty="0"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</a:p>
        </p:txBody>
      </p:sp>
      <p:sp>
        <p:nvSpPr>
          <p:cNvPr id="31767" name="AutoShape 23"/>
          <p:cNvSpPr>
            <a:spLocks/>
          </p:cNvSpPr>
          <p:nvPr/>
        </p:nvSpPr>
        <p:spPr bwMode="auto">
          <a:xfrm>
            <a:off x="10167938" y="4546600"/>
            <a:ext cx="2046287" cy="40687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522" y="0"/>
                </a:moveTo>
                <a:cubicBezTo>
                  <a:pt x="9636" y="0"/>
                  <a:pt x="0" y="4835"/>
                  <a:pt x="0" y="10800"/>
                </a:cubicBezTo>
                <a:cubicBezTo>
                  <a:pt x="0" y="16765"/>
                  <a:pt x="9636" y="21600"/>
                  <a:pt x="21522" y="21600"/>
                </a:cubicBezTo>
                <a:cubicBezTo>
                  <a:pt x="21548" y="21600"/>
                  <a:pt x="21574" y="21600"/>
                  <a:pt x="21600" y="21599"/>
                </a:cubicBezTo>
                <a:lnTo>
                  <a:pt x="21600" y="0"/>
                </a:lnTo>
                <a:cubicBezTo>
                  <a:pt x="21574" y="0"/>
                  <a:pt x="21548" y="0"/>
                  <a:pt x="21522" y="0"/>
                </a:cubicBezTo>
                <a:close/>
                <a:moveTo>
                  <a:pt x="21522" y="0"/>
                </a:move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68" name="AutoShape 24"/>
          <p:cNvSpPr>
            <a:spLocks/>
          </p:cNvSpPr>
          <p:nvPr/>
        </p:nvSpPr>
        <p:spPr bwMode="auto">
          <a:xfrm>
            <a:off x="12207875" y="4546600"/>
            <a:ext cx="2032000" cy="40687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0800"/>
                </a:moveTo>
                <a:cubicBezTo>
                  <a:pt x="21600" y="4848"/>
                  <a:pt x="11936" y="21"/>
                  <a:pt x="0" y="0"/>
                </a:cubicBezTo>
                <a:lnTo>
                  <a:pt x="0" y="21600"/>
                </a:lnTo>
                <a:cubicBezTo>
                  <a:pt x="11936" y="21579"/>
                  <a:pt x="21600" y="16752"/>
                  <a:pt x="21600" y="10800"/>
                </a:cubicBezTo>
                <a:close/>
                <a:moveTo>
                  <a:pt x="21600" y="10800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69" name="AutoShape 25"/>
          <p:cNvSpPr>
            <a:spLocks/>
          </p:cNvSpPr>
          <p:nvPr/>
        </p:nvSpPr>
        <p:spPr bwMode="auto">
          <a:xfrm>
            <a:off x="12199938" y="4546600"/>
            <a:ext cx="1952625" cy="40751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9114" y="4500"/>
                </a:moveTo>
                <a:lnTo>
                  <a:pt x="9565" y="4155"/>
                </a:lnTo>
                <a:lnTo>
                  <a:pt x="10173" y="4087"/>
                </a:lnTo>
                <a:lnTo>
                  <a:pt x="10606" y="4177"/>
                </a:lnTo>
                <a:lnTo>
                  <a:pt x="10567" y="4410"/>
                </a:lnTo>
                <a:lnTo>
                  <a:pt x="9639" y="4724"/>
                </a:lnTo>
                <a:lnTo>
                  <a:pt x="9114" y="4724"/>
                </a:lnTo>
                <a:cubicBezTo>
                  <a:pt x="9114" y="4724"/>
                  <a:pt x="9114" y="4500"/>
                  <a:pt x="9114" y="4500"/>
                </a:cubicBezTo>
                <a:close/>
                <a:moveTo>
                  <a:pt x="10333" y="3827"/>
                </a:moveTo>
                <a:lnTo>
                  <a:pt x="10540" y="3674"/>
                </a:lnTo>
                <a:lnTo>
                  <a:pt x="11281" y="3603"/>
                </a:lnTo>
                <a:lnTo>
                  <a:pt x="11467" y="4034"/>
                </a:lnTo>
                <a:lnTo>
                  <a:pt x="11862" y="4339"/>
                </a:lnTo>
                <a:lnTo>
                  <a:pt x="12124" y="4483"/>
                </a:lnTo>
                <a:lnTo>
                  <a:pt x="12602" y="4572"/>
                </a:lnTo>
                <a:lnTo>
                  <a:pt x="12153" y="4828"/>
                </a:lnTo>
                <a:lnTo>
                  <a:pt x="11281" y="4868"/>
                </a:lnTo>
                <a:lnTo>
                  <a:pt x="10624" y="4868"/>
                </a:lnTo>
                <a:lnTo>
                  <a:pt x="10698" y="4496"/>
                </a:lnTo>
                <a:lnTo>
                  <a:pt x="11243" y="4442"/>
                </a:lnTo>
                <a:lnTo>
                  <a:pt x="11197" y="4267"/>
                </a:lnTo>
                <a:lnTo>
                  <a:pt x="10689" y="4114"/>
                </a:lnTo>
                <a:lnTo>
                  <a:pt x="10333" y="3998"/>
                </a:lnTo>
                <a:cubicBezTo>
                  <a:pt x="10333" y="3998"/>
                  <a:pt x="10333" y="3827"/>
                  <a:pt x="10333" y="3827"/>
                </a:cubicBezTo>
                <a:close/>
                <a:moveTo>
                  <a:pt x="20991" y="6900"/>
                </a:moveTo>
                <a:lnTo>
                  <a:pt x="19814" y="6910"/>
                </a:lnTo>
                <a:lnTo>
                  <a:pt x="19224" y="6600"/>
                </a:lnTo>
                <a:lnTo>
                  <a:pt x="19110" y="6102"/>
                </a:lnTo>
                <a:lnTo>
                  <a:pt x="18507" y="6260"/>
                </a:lnTo>
                <a:lnTo>
                  <a:pt x="18182" y="6869"/>
                </a:lnTo>
                <a:lnTo>
                  <a:pt x="17310" y="6425"/>
                </a:lnTo>
                <a:lnTo>
                  <a:pt x="17275" y="6005"/>
                </a:lnTo>
                <a:lnTo>
                  <a:pt x="16432" y="5658"/>
                </a:lnTo>
                <a:lnTo>
                  <a:pt x="16121" y="5510"/>
                </a:lnTo>
                <a:lnTo>
                  <a:pt x="15143" y="5510"/>
                </a:lnTo>
                <a:lnTo>
                  <a:pt x="15453" y="5926"/>
                </a:lnTo>
                <a:lnTo>
                  <a:pt x="16629" y="6240"/>
                </a:lnTo>
                <a:lnTo>
                  <a:pt x="16833" y="6344"/>
                </a:lnTo>
                <a:lnTo>
                  <a:pt x="16579" y="6405"/>
                </a:lnTo>
                <a:lnTo>
                  <a:pt x="16588" y="6735"/>
                </a:lnTo>
                <a:lnTo>
                  <a:pt x="16016" y="6849"/>
                </a:lnTo>
                <a:lnTo>
                  <a:pt x="15527" y="6798"/>
                </a:lnTo>
                <a:lnTo>
                  <a:pt x="15222" y="6590"/>
                </a:lnTo>
                <a:lnTo>
                  <a:pt x="16016" y="6611"/>
                </a:lnTo>
                <a:lnTo>
                  <a:pt x="16231" y="6472"/>
                </a:lnTo>
                <a:lnTo>
                  <a:pt x="14469" y="5904"/>
                </a:lnTo>
                <a:lnTo>
                  <a:pt x="14335" y="5661"/>
                </a:lnTo>
                <a:lnTo>
                  <a:pt x="13619" y="5971"/>
                </a:lnTo>
                <a:lnTo>
                  <a:pt x="12892" y="5900"/>
                </a:lnTo>
                <a:lnTo>
                  <a:pt x="11787" y="6587"/>
                </a:lnTo>
                <a:lnTo>
                  <a:pt x="11571" y="6856"/>
                </a:lnTo>
                <a:lnTo>
                  <a:pt x="10865" y="6887"/>
                </a:lnTo>
                <a:lnTo>
                  <a:pt x="9819" y="6890"/>
                </a:lnTo>
                <a:lnTo>
                  <a:pt x="9195" y="6750"/>
                </a:lnTo>
                <a:lnTo>
                  <a:pt x="9010" y="6156"/>
                </a:lnTo>
                <a:lnTo>
                  <a:pt x="9235" y="5873"/>
                </a:lnTo>
                <a:lnTo>
                  <a:pt x="10298" y="5761"/>
                </a:lnTo>
                <a:lnTo>
                  <a:pt x="11459" y="5873"/>
                </a:lnTo>
                <a:lnTo>
                  <a:pt x="11600" y="5566"/>
                </a:lnTo>
                <a:lnTo>
                  <a:pt x="11107" y="5510"/>
                </a:lnTo>
                <a:lnTo>
                  <a:pt x="11276" y="5032"/>
                </a:lnTo>
                <a:lnTo>
                  <a:pt x="12443" y="4944"/>
                </a:lnTo>
                <a:lnTo>
                  <a:pt x="13259" y="4392"/>
                </a:lnTo>
                <a:lnTo>
                  <a:pt x="14103" y="4325"/>
                </a:lnTo>
                <a:lnTo>
                  <a:pt x="14864" y="4379"/>
                </a:lnTo>
                <a:lnTo>
                  <a:pt x="15143" y="4379"/>
                </a:lnTo>
                <a:lnTo>
                  <a:pt x="14990" y="3860"/>
                </a:lnTo>
                <a:lnTo>
                  <a:pt x="14064" y="4039"/>
                </a:lnTo>
                <a:lnTo>
                  <a:pt x="13739" y="3652"/>
                </a:lnTo>
                <a:lnTo>
                  <a:pt x="13203" y="3616"/>
                </a:lnTo>
                <a:lnTo>
                  <a:pt x="13102" y="3351"/>
                </a:lnTo>
                <a:lnTo>
                  <a:pt x="13541" y="3122"/>
                </a:lnTo>
                <a:lnTo>
                  <a:pt x="14582" y="2927"/>
                </a:lnTo>
                <a:lnTo>
                  <a:pt x="14850" y="2698"/>
                </a:lnTo>
                <a:cubicBezTo>
                  <a:pt x="10883" y="1026"/>
                  <a:pt x="5686" y="6"/>
                  <a:pt x="0" y="0"/>
                </a:cubicBezTo>
                <a:lnTo>
                  <a:pt x="0" y="1945"/>
                </a:lnTo>
                <a:lnTo>
                  <a:pt x="430" y="2037"/>
                </a:lnTo>
                <a:lnTo>
                  <a:pt x="430" y="2422"/>
                </a:lnTo>
                <a:lnTo>
                  <a:pt x="1107" y="2503"/>
                </a:lnTo>
                <a:lnTo>
                  <a:pt x="769" y="2808"/>
                </a:lnTo>
                <a:lnTo>
                  <a:pt x="0" y="2808"/>
                </a:lnTo>
                <a:lnTo>
                  <a:pt x="0" y="4215"/>
                </a:lnTo>
                <a:lnTo>
                  <a:pt x="467" y="4352"/>
                </a:lnTo>
                <a:lnTo>
                  <a:pt x="430" y="4729"/>
                </a:lnTo>
                <a:lnTo>
                  <a:pt x="0" y="4799"/>
                </a:lnTo>
                <a:lnTo>
                  <a:pt x="0" y="5062"/>
                </a:lnTo>
                <a:lnTo>
                  <a:pt x="655" y="5205"/>
                </a:lnTo>
                <a:lnTo>
                  <a:pt x="636" y="5465"/>
                </a:lnTo>
                <a:lnTo>
                  <a:pt x="348" y="5477"/>
                </a:lnTo>
                <a:cubicBezTo>
                  <a:pt x="347" y="5472"/>
                  <a:pt x="346" y="5470"/>
                  <a:pt x="346" y="5470"/>
                </a:cubicBezTo>
                <a:lnTo>
                  <a:pt x="0" y="5419"/>
                </a:lnTo>
                <a:lnTo>
                  <a:pt x="0" y="12659"/>
                </a:lnTo>
                <a:lnTo>
                  <a:pt x="562" y="12761"/>
                </a:lnTo>
                <a:lnTo>
                  <a:pt x="2550" y="12771"/>
                </a:lnTo>
                <a:lnTo>
                  <a:pt x="3133" y="13228"/>
                </a:lnTo>
                <a:lnTo>
                  <a:pt x="4013" y="13363"/>
                </a:lnTo>
                <a:lnTo>
                  <a:pt x="3844" y="13740"/>
                </a:lnTo>
                <a:lnTo>
                  <a:pt x="2878" y="14327"/>
                </a:lnTo>
                <a:lnTo>
                  <a:pt x="2596" y="15627"/>
                </a:lnTo>
                <a:lnTo>
                  <a:pt x="1725" y="15957"/>
                </a:lnTo>
                <a:lnTo>
                  <a:pt x="430" y="15938"/>
                </a:lnTo>
                <a:lnTo>
                  <a:pt x="0" y="16296"/>
                </a:lnTo>
                <a:lnTo>
                  <a:pt x="0" y="16299"/>
                </a:lnTo>
                <a:lnTo>
                  <a:pt x="319" y="16971"/>
                </a:lnTo>
                <a:lnTo>
                  <a:pt x="0" y="17166"/>
                </a:lnTo>
                <a:lnTo>
                  <a:pt x="0" y="21600"/>
                </a:lnTo>
                <a:cubicBezTo>
                  <a:pt x="7035" y="21592"/>
                  <a:pt x="13322" y="20036"/>
                  <a:pt x="17454" y="17608"/>
                </a:cubicBezTo>
                <a:lnTo>
                  <a:pt x="16709" y="17608"/>
                </a:lnTo>
                <a:lnTo>
                  <a:pt x="16709" y="16890"/>
                </a:lnTo>
                <a:lnTo>
                  <a:pt x="15849" y="16335"/>
                </a:lnTo>
                <a:lnTo>
                  <a:pt x="15849" y="15472"/>
                </a:lnTo>
                <a:lnTo>
                  <a:pt x="15190" y="15158"/>
                </a:lnTo>
                <a:lnTo>
                  <a:pt x="15134" y="14799"/>
                </a:lnTo>
                <a:lnTo>
                  <a:pt x="15968" y="14036"/>
                </a:lnTo>
                <a:lnTo>
                  <a:pt x="14384" y="12698"/>
                </a:lnTo>
                <a:lnTo>
                  <a:pt x="14572" y="11791"/>
                </a:lnTo>
                <a:lnTo>
                  <a:pt x="13146" y="11720"/>
                </a:lnTo>
                <a:lnTo>
                  <a:pt x="12622" y="11469"/>
                </a:lnTo>
                <a:lnTo>
                  <a:pt x="11665" y="11469"/>
                </a:lnTo>
                <a:lnTo>
                  <a:pt x="11178" y="11684"/>
                </a:lnTo>
                <a:lnTo>
                  <a:pt x="9490" y="11684"/>
                </a:lnTo>
                <a:lnTo>
                  <a:pt x="9433" y="11756"/>
                </a:lnTo>
                <a:lnTo>
                  <a:pt x="8495" y="11756"/>
                </a:lnTo>
                <a:lnTo>
                  <a:pt x="6339" y="10581"/>
                </a:lnTo>
                <a:lnTo>
                  <a:pt x="6356" y="9665"/>
                </a:lnTo>
                <a:lnTo>
                  <a:pt x="6712" y="9602"/>
                </a:lnTo>
                <a:lnTo>
                  <a:pt x="6845" y="9252"/>
                </a:lnTo>
                <a:lnTo>
                  <a:pt x="6339" y="9252"/>
                </a:lnTo>
                <a:lnTo>
                  <a:pt x="6132" y="8884"/>
                </a:lnTo>
                <a:lnTo>
                  <a:pt x="8627" y="8023"/>
                </a:lnTo>
                <a:lnTo>
                  <a:pt x="8627" y="7413"/>
                </a:lnTo>
                <a:lnTo>
                  <a:pt x="9848" y="7088"/>
                </a:lnTo>
                <a:lnTo>
                  <a:pt x="10341" y="7112"/>
                </a:lnTo>
                <a:lnTo>
                  <a:pt x="11347" y="7112"/>
                </a:lnTo>
                <a:lnTo>
                  <a:pt x="12132" y="6910"/>
                </a:lnTo>
                <a:lnTo>
                  <a:pt x="14665" y="6815"/>
                </a:lnTo>
                <a:lnTo>
                  <a:pt x="14665" y="7435"/>
                </a:lnTo>
                <a:lnTo>
                  <a:pt x="16663" y="7677"/>
                </a:lnTo>
                <a:lnTo>
                  <a:pt x="17057" y="7812"/>
                </a:lnTo>
                <a:lnTo>
                  <a:pt x="17423" y="7812"/>
                </a:lnTo>
                <a:lnTo>
                  <a:pt x="17423" y="7475"/>
                </a:lnTo>
                <a:lnTo>
                  <a:pt x="18576" y="7421"/>
                </a:lnTo>
                <a:lnTo>
                  <a:pt x="19674" y="7812"/>
                </a:lnTo>
                <a:lnTo>
                  <a:pt x="21474" y="7812"/>
                </a:lnTo>
                <a:lnTo>
                  <a:pt x="21600" y="7757"/>
                </a:lnTo>
                <a:cubicBezTo>
                  <a:pt x="21422" y="7466"/>
                  <a:pt x="21218" y="7181"/>
                  <a:pt x="20991" y="6900"/>
                </a:cubicBezTo>
                <a:close/>
                <a:moveTo>
                  <a:pt x="20991" y="6900"/>
                </a:move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70" name="AutoShape 26"/>
          <p:cNvSpPr>
            <a:spLocks/>
          </p:cNvSpPr>
          <p:nvPr/>
        </p:nvSpPr>
        <p:spPr bwMode="auto">
          <a:xfrm>
            <a:off x="10167938" y="5786438"/>
            <a:ext cx="2044700" cy="28368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560" y="16184"/>
                </a:moveTo>
                <a:lnTo>
                  <a:pt x="20131" y="16752"/>
                </a:lnTo>
                <a:lnTo>
                  <a:pt x="18850" y="17195"/>
                </a:lnTo>
                <a:lnTo>
                  <a:pt x="18008" y="17287"/>
                </a:lnTo>
                <a:lnTo>
                  <a:pt x="17973" y="17545"/>
                </a:lnTo>
                <a:lnTo>
                  <a:pt x="18564" y="17667"/>
                </a:lnTo>
                <a:lnTo>
                  <a:pt x="18492" y="17944"/>
                </a:lnTo>
                <a:lnTo>
                  <a:pt x="17963" y="18312"/>
                </a:lnTo>
                <a:lnTo>
                  <a:pt x="18285" y="18603"/>
                </a:lnTo>
                <a:lnTo>
                  <a:pt x="18922" y="18616"/>
                </a:lnTo>
                <a:lnTo>
                  <a:pt x="18886" y="18970"/>
                </a:lnTo>
                <a:lnTo>
                  <a:pt x="18717" y="19319"/>
                </a:lnTo>
                <a:lnTo>
                  <a:pt x="18662" y="19602"/>
                </a:lnTo>
                <a:lnTo>
                  <a:pt x="19604" y="20174"/>
                </a:lnTo>
                <a:lnTo>
                  <a:pt x="19479" y="20471"/>
                </a:lnTo>
                <a:lnTo>
                  <a:pt x="18197" y="20453"/>
                </a:lnTo>
                <a:lnTo>
                  <a:pt x="16921" y="19651"/>
                </a:lnTo>
                <a:lnTo>
                  <a:pt x="15926" y="18392"/>
                </a:lnTo>
                <a:lnTo>
                  <a:pt x="16065" y="17177"/>
                </a:lnTo>
                <a:lnTo>
                  <a:pt x="15313" y="16454"/>
                </a:lnTo>
                <a:lnTo>
                  <a:pt x="15618" y="15230"/>
                </a:lnTo>
                <a:lnTo>
                  <a:pt x="15170" y="15139"/>
                </a:lnTo>
                <a:lnTo>
                  <a:pt x="15170" y="12482"/>
                </a:lnTo>
                <a:cubicBezTo>
                  <a:pt x="15170" y="12482"/>
                  <a:pt x="13916" y="11797"/>
                  <a:pt x="13845" y="11797"/>
                </a:cubicBezTo>
                <a:cubicBezTo>
                  <a:pt x="13774" y="11797"/>
                  <a:pt x="13183" y="11681"/>
                  <a:pt x="13183" y="11681"/>
                </a:cubicBezTo>
                <a:lnTo>
                  <a:pt x="13056" y="11178"/>
                </a:lnTo>
                <a:lnTo>
                  <a:pt x="11428" y="9708"/>
                </a:lnTo>
                <a:lnTo>
                  <a:pt x="11589" y="9179"/>
                </a:lnTo>
                <a:lnTo>
                  <a:pt x="11642" y="8314"/>
                </a:lnTo>
                <a:lnTo>
                  <a:pt x="12769" y="7747"/>
                </a:lnTo>
                <a:lnTo>
                  <a:pt x="12608" y="6779"/>
                </a:lnTo>
                <a:lnTo>
                  <a:pt x="10961" y="6690"/>
                </a:lnTo>
                <a:lnTo>
                  <a:pt x="9672" y="5631"/>
                </a:lnTo>
                <a:lnTo>
                  <a:pt x="8759" y="5451"/>
                </a:lnTo>
                <a:lnTo>
                  <a:pt x="8168" y="5373"/>
                </a:lnTo>
                <a:lnTo>
                  <a:pt x="8239" y="4986"/>
                </a:lnTo>
                <a:lnTo>
                  <a:pt x="7487" y="4909"/>
                </a:lnTo>
                <a:lnTo>
                  <a:pt x="7487" y="5128"/>
                </a:lnTo>
                <a:lnTo>
                  <a:pt x="5606" y="4793"/>
                </a:lnTo>
                <a:lnTo>
                  <a:pt x="4850" y="3959"/>
                </a:lnTo>
                <a:lnTo>
                  <a:pt x="5158" y="3554"/>
                </a:lnTo>
                <a:lnTo>
                  <a:pt x="3967" y="2303"/>
                </a:lnTo>
                <a:lnTo>
                  <a:pt x="3762" y="1387"/>
                </a:lnTo>
                <a:lnTo>
                  <a:pt x="3279" y="1387"/>
                </a:lnTo>
                <a:lnTo>
                  <a:pt x="3439" y="2277"/>
                </a:lnTo>
                <a:lnTo>
                  <a:pt x="4263" y="3192"/>
                </a:lnTo>
                <a:lnTo>
                  <a:pt x="4173" y="3554"/>
                </a:lnTo>
                <a:lnTo>
                  <a:pt x="3475" y="3477"/>
                </a:lnTo>
                <a:lnTo>
                  <a:pt x="2616" y="2422"/>
                </a:lnTo>
                <a:lnTo>
                  <a:pt x="2616" y="1194"/>
                </a:lnTo>
                <a:lnTo>
                  <a:pt x="1721" y="884"/>
                </a:lnTo>
                <a:lnTo>
                  <a:pt x="1721" y="0"/>
                </a:lnTo>
                <a:cubicBezTo>
                  <a:pt x="614" y="1867"/>
                  <a:pt x="0" y="3920"/>
                  <a:pt x="0" y="6076"/>
                </a:cubicBezTo>
                <a:cubicBezTo>
                  <a:pt x="0" y="14636"/>
                  <a:pt x="9668" y="21600"/>
                  <a:pt x="21552" y="21600"/>
                </a:cubicBezTo>
                <a:cubicBezTo>
                  <a:pt x="21568" y="21600"/>
                  <a:pt x="21584" y="21600"/>
                  <a:pt x="21600" y="21600"/>
                </a:cubicBezTo>
                <a:lnTo>
                  <a:pt x="21600" y="15226"/>
                </a:lnTo>
                <a:cubicBezTo>
                  <a:pt x="21600" y="15226"/>
                  <a:pt x="20560" y="16184"/>
                  <a:pt x="20560" y="16184"/>
                </a:cubicBezTo>
                <a:close/>
                <a:moveTo>
                  <a:pt x="20560" y="16184"/>
                </a:move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71" name="AutoShape 27"/>
          <p:cNvSpPr>
            <a:spLocks/>
          </p:cNvSpPr>
          <p:nvPr/>
        </p:nvSpPr>
        <p:spPr bwMode="auto">
          <a:xfrm>
            <a:off x="10852150" y="5445125"/>
            <a:ext cx="1360487" cy="14922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448" y="2194"/>
                </a:moveTo>
                <a:lnTo>
                  <a:pt x="18988" y="2230"/>
                </a:lnTo>
                <a:lnTo>
                  <a:pt x="18894" y="2636"/>
                </a:lnTo>
                <a:lnTo>
                  <a:pt x="18539" y="2837"/>
                </a:lnTo>
                <a:lnTo>
                  <a:pt x="17971" y="2880"/>
                </a:lnTo>
                <a:cubicBezTo>
                  <a:pt x="17952" y="2759"/>
                  <a:pt x="17938" y="2666"/>
                  <a:pt x="17938" y="2666"/>
                </a:cubicBezTo>
                <a:lnTo>
                  <a:pt x="17718" y="2666"/>
                </a:lnTo>
                <a:lnTo>
                  <a:pt x="17718" y="2230"/>
                </a:lnTo>
                <a:lnTo>
                  <a:pt x="18645" y="2230"/>
                </a:lnTo>
                <a:lnTo>
                  <a:pt x="18838" y="1780"/>
                </a:lnTo>
                <a:lnTo>
                  <a:pt x="19206" y="1773"/>
                </a:lnTo>
                <a:lnTo>
                  <a:pt x="19628" y="1853"/>
                </a:lnTo>
                <a:cubicBezTo>
                  <a:pt x="19628" y="1853"/>
                  <a:pt x="19448" y="2194"/>
                  <a:pt x="19448" y="2194"/>
                </a:cubicBezTo>
                <a:close/>
                <a:moveTo>
                  <a:pt x="17083" y="2948"/>
                </a:moveTo>
                <a:lnTo>
                  <a:pt x="16410" y="2999"/>
                </a:lnTo>
                <a:lnTo>
                  <a:pt x="16445" y="2573"/>
                </a:lnTo>
                <a:lnTo>
                  <a:pt x="16748" y="2230"/>
                </a:lnTo>
                <a:lnTo>
                  <a:pt x="17152" y="2519"/>
                </a:lnTo>
                <a:cubicBezTo>
                  <a:pt x="17152" y="2519"/>
                  <a:pt x="17083" y="2948"/>
                  <a:pt x="17083" y="2948"/>
                </a:cubicBezTo>
                <a:close/>
                <a:moveTo>
                  <a:pt x="20296" y="1463"/>
                </a:moveTo>
                <a:lnTo>
                  <a:pt x="20221" y="937"/>
                </a:lnTo>
                <a:lnTo>
                  <a:pt x="20218" y="937"/>
                </a:lnTo>
                <a:lnTo>
                  <a:pt x="20743" y="608"/>
                </a:lnTo>
                <a:lnTo>
                  <a:pt x="20743" y="129"/>
                </a:lnTo>
                <a:lnTo>
                  <a:pt x="20178" y="0"/>
                </a:lnTo>
                <a:lnTo>
                  <a:pt x="20038" y="442"/>
                </a:lnTo>
                <a:lnTo>
                  <a:pt x="19047" y="582"/>
                </a:lnTo>
                <a:lnTo>
                  <a:pt x="18948" y="552"/>
                </a:lnTo>
                <a:lnTo>
                  <a:pt x="18948" y="597"/>
                </a:lnTo>
                <a:lnTo>
                  <a:pt x="18604" y="644"/>
                </a:lnTo>
                <a:lnTo>
                  <a:pt x="18323" y="129"/>
                </a:lnTo>
                <a:lnTo>
                  <a:pt x="17999" y="0"/>
                </a:lnTo>
                <a:lnTo>
                  <a:pt x="17292" y="0"/>
                </a:lnTo>
                <a:lnTo>
                  <a:pt x="16971" y="239"/>
                </a:lnTo>
                <a:lnTo>
                  <a:pt x="16971" y="772"/>
                </a:lnTo>
                <a:lnTo>
                  <a:pt x="17576" y="955"/>
                </a:lnTo>
                <a:lnTo>
                  <a:pt x="18172" y="1032"/>
                </a:lnTo>
                <a:lnTo>
                  <a:pt x="18039" y="1085"/>
                </a:lnTo>
                <a:lnTo>
                  <a:pt x="17494" y="1635"/>
                </a:lnTo>
                <a:lnTo>
                  <a:pt x="17254" y="1360"/>
                </a:lnTo>
                <a:lnTo>
                  <a:pt x="16729" y="1233"/>
                </a:lnTo>
                <a:lnTo>
                  <a:pt x="15295" y="2462"/>
                </a:lnTo>
                <a:lnTo>
                  <a:pt x="15482" y="2603"/>
                </a:lnTo>
                <a:lnTo>
                  <a:pt x="13364" y="3670"/>
                </a:lnTo>
                <a:lnTo>
                  <a:pt x="11372" y="5557"/>
                </a:lnTo>
                <a:lnTo>
                  <a:pt x="11237" y="6397"/>
                </a:lnTo>
                <a:lnTo>
                  <a:pt x="9240" y="7592"/>
                </a:lnTo>
                <a:lnTo>
                  <a:pt x="8251" y="8499"/>
                </a:lnTo>
                <a:lnTo>
                  <a:pt x="8360" y="10312"/>
                </a:lnTo>
                <a:lnTo>
                  <a:pt x="6986" y="9729"/>
                </a:lnTo>
                <a:lnTo>
                  <a:pt x="6997" y="8669"/>
                </a:lnTo>
                <a:lnTo>
                  <a:pt x="3177" y="8670"/>
                </a:lnTo>
                <a:lnTo>
                  <a:pt x="1200" y="9582"/>
                </a:lnTo>
                <a:lnTo>
                  <a:pt x="340" y="11024"/>
                </a:lnTo>
                <a:lnTo>
                  <a:pt x="0" y="12168"/>
                </a:lnTo>
                <a:lnTo>
                  <a:pt x="557" y="13277"/>
                </a:lnTo>
                <a:lnTo>
                  <a:pt x="2115" y="13450"/>
                </a:lnTo>
                <a:lnTo>
                  <a:pt x="4591" y="11941"/>
                </a:lnTo>
                <a:lnTo>
                  <a:pt x="4808" y="12689"/>
                </a:lnTo>
                <a:lnTo>
                  <a:pt x="4052" y="13989"/>
                </a:lnTo>
                <a:lnTo>
                  <a:pt x="5938" y="14282"/>
                </a:lnTo>
                <a:lnTo>
                  <a:pt x="6125" y="16934"/>
                </a:lnTo>
                <a:lnTo>
                  <a:pt x="8710" y="17333"/>
                </a:lnTo>
                <a:lnTo>
                  <a:pt x="10350" y="15605"/>
                </a:lnTo>
                <a:lnTo>
                  <a:pt x="12343" y="15974"/>
                </a:lnTo>
                <a:lnTo>
                  <a:pt x="13042" y="16860"/>
                </a:lnTo>
                <a:lnTo>
                  <a:pt x="14952" y="16758"/>
                </a:lnTo>
                <a:lnTo>
                  <a:pt x="15006" y="16243"/>
                </a:lnTo>
                <a:lnTo>
                  <a:pt x="16055" y="16709"/>
                </a:lnTo>
                <a:lnTo>
                  <a:pt x="17240" y="18399"/>
                </a:lnTo>
                <a:lnTo>
                  <a:pt x="19283" y="18425"/>
                </a:lnTo>
                <a:lnTo>
                  <a:pt x="20038" y="19626"/>
                </a:lnTo>
                <a:lnTo>
                  <a:pt x="20145" y="21095"/>
                </a:lnTo>
                <a:lnTo>
                  <a:pt x="21600" y="21600"/>
                </a:lnTo>
                <a:lnTo>
                  <a:pt x="21600" y="1829"/>
                </a:lnTo>
                <a:cubicBezTo>
                  <a:pt x="21600" y="1829"/>
                  <a:pt x="20296" y="1463"/>
                  <a:pt x="20296" y="1463"/>
                </a:cubicBezTo>
                <a:close/>
                <a:moveTo>
                  <a:pt x="20296" y="1463"/>
                </a:moveTo>
              </a:path>
            </a:pathLst>
          </a:custGeom>
          <a:solidFill>
            <a:srgbClr val="7F716E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72" name="AutoShape 28"/>
          <p:cNvSpPr>
            <a:spLocks/>
          </p:cNvSpPr>
          <p:nvPr/>
        </p:nvSpPr>
        <p:spPr bwMode="auto">
          <a:xfrm>
            <a:off x="11004550" y="4546600"/>
            <a:ext cx="1203325" cy="4714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518" y="0"/>
                </a:moveTo>
                <a:cubicBezTo>
                  <a:pt x="13482" y="0"/>
                  <a:pt x="6047" y="6637"/>
                  <a:pt x="0" y="17845"/>
                </a:cubicBezTo>
                <a:lnTo>
                  <a:pt x="1847" y="17808"/>
                </a:lnTo>
                <a:lnTo>
                  <a:pt x="2670" y="18967"/>
                </a:lnTo>
                <a:lnTo>
                  <a:pt x="4220" y="19818"/>
                </a:lnTo>
                <a:lnTo>
                  <a:pt x="4341" y="21369"/>
                </a:lnTo>
                <a:lnTo>
                  <a:pt x="6808" y="21600"/>
                </a:lnTo>
                <a:lnTo>
                  <a:pt x="6473" y="19588"/>
                </a:lnTo>
                <a:lnTo>
                  <a:pt x="4282" y="19432"/>
                </a:lnTo>
                <a:lnTo>
                  <a:pt x="4799" y="18196"/>
                </a:lnTo>
                <a:lnTo>
                  <a:pt x="4618" y="16722"/>
                </a:lnTo>
                <a:lnTo>
                  <a:pt x="2637" y="16722"/>
                </a:lnTo>
                <a:lnTo>
                  <a:pt x="4799" y="12617"/>
                </a:lnTo>
                <a:lnTo>
                  <a:pt x="6868" y="12617"/>
                </a:lnTo>
                <a:lnTo>
                  <a:pt x="7842" y="16028"/>
                </a:lnTo>
                <a:lnTo>
                  <a:pt x="9457" y="16259"/>
                </a:lnTo>
                <a:lnTo>
                  <a:pt x="10429" y="13855"/>
                </a:lnTo>
                <a:lnTo>
                  <a:pt x="11161" y="14785"/>
                </a:lnTo>
                <a:lnTo>
                  <a:pt x="9821" y="18117"/>
                </a:lnTo>
                <a:cubicBezTo>
                  <a:pt x="9821" y="18117"/>
                  <a:pt x="7964" y="18196"/>
                  <a:pt x="8056" y="18196"/>
                </a:cubicBezTo>
                <a:cubicBezTo>
                  <a:pt x="8148" y="18196"/>
                  <a:pt x="8210" y="21446"/>
                  <a:pt x="8210" y="21446"/>
                </a:cubicBezTo>
                <a:lnTo>
                  <a:pt x="10459" y="21288"/>
                </a:lnTo>
                <a:lnTo>
                  <a:pt x="10704" y="19743"/>
                </a:lnTo>
                <a:lnTo>
                  <a:pt x="12255" y="19509"/>
                </a:lnTo>
                <a:lnTo>
                  <a:pt x="12438" y="17189"/>
                </a:lnTo>
                <a:lnTo>
                  <a:pt x="11525" y="16797"/>
                </a:lnTo>
                <a:lnTo>
                  <a:pt x="11830" y="14708"/>
                </a:lnTo>
                <a:lnTo>
                  <a:pt x="12530" y="14168"/>
                </a:lnTo>
                <a:lnTo>
                  <a:pt x="14965" y="14475"/>
                </a:lnTo>
                <a:lnTo>
                  <a:pt x="13621" y="17574"/>
                </a:lnTo>
                <a:lnTo>
                  <a:pt x="13839" y="19972"/>
                </a:lnTo>
                <a:lnTo>
                  <a:pt x="15239" y="20516"/>
                </a:lnTo>
                <a:lnTo>
                  <a:pt x="15147" y="16180"/>
                </a:lnTo>
                <a:lnTo>
                  <a:pt x="16486" y="14397"/>
                </a:lnTo>
                <a:lnTo>
                  <a:pt x="18862" y="13701"/>
                </a:lnTo>
                <a:lnTo>
                  <a:pt x="21600" y="16788"/>
                </a:lnTo>
                <a:lnTo>
                  <a:pt x="21600" y="3"/>
                </a:lnTo>
                <a:cubicBezTo>
                  <a:pt x="21572" y="2"/>
                  <a:pt x="21545" y="0"/>
                  <a:pt x="21518" y="0"/>
                </a:cubicBezTo>
                <a:close/>
                <a:moveTo>
                  <a:pt x="21518" y="0"/>
                </a:move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73" name="AutoShape 29"/>
          <p:cNvSpPr>
            <a:spLocks/>
          </p:cNvSpPr>
          <p:nvPr/>
        </p:nvSpPr>
        <p:spPr bwMode="auto">
          <a:xfrm>
            <a:off x="11460163" y="4964113"/>
            <a:ext cx="754062" cy="4794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13" y="5111"/>
                </a:moveTo>
                <a:lnTo>
                  <a:pt x="20380" y="8083"/>
                </a:lnTo>
                <a:lnTo>
                  <a:pt x="14712" y="5985"/>
                </a:lnTo>
                <a:lnTo>
                  <a:pt x="19166" y="2264"/>
                </a:lnTo>
                <a:lnTo>
                  <a:pt x="17466" y="0"/>
                </a:lnTo>
                <a:lnTo>
                  <a:pt x="13624" y="762"/>
                </a:lnTo>
                <a:lnTo>
                  <a:pt x="13289" y="1307"/>
                </a:lnTo>
                <a:lnTo>
                  <a:pt x="13276" y="1298"/>
                </a:lnTo>
                <a:lnTo>
                  <a:pt x="13214" y="1428"/>
                </a:lnTo>
                <a:lnTo>
                  <a:pt x="12109" y="3230"/>
                </a:lnTo>
                <a:lnTo>
                  <a:pt x="10283" y="3472"/>
                </a:lnTo>
                <a:lnTo>
                  <a:pt x="10430" y="4902"/>
                </a:lnTo>
                <a:lnTo>
                  <a:pt x="11066" y="5315"/>
                </a:lnTo>
                <a:lnTo>
                  <a:pt x="11041" y="5787"/>
                </a:lnTo>
                <a:lnTo>
                  <a:pt x="9555" y="6120"/>
                </a:lnTo>
                <a:lnTo>
                  <a:pt x="9446" y="7473"/>
                </a:lnTo>
                <a:lnTo>
                  <a:pt x="8023" y="7590"/>
                </a:lnTo>
                <a:lnTo>
                  <a:pt x="7767" y="4902"/>
                </a:lnTo>
                <a:lnTo>
                  <a:pt x="5213" y="6120"/>
                </a:lnTo>
                <a:lnTo>
                  <a:pt x="0" y="10908"/>
                </a:lnTo>
                <a:lnTo>
                  <a:pt x="586" y="14278"/>
                </a:lnTo>
                <a:lnTo>
                  <a:pt x="2044" y="15769"/>
                </a:lnTo>
                <a:lnTo>
                  <a:pt x="4960" y="16400"/>
                </a:lnTo>
                <a:lnTo>
                  <a:pt x="4960" y="21600"/>
                </a:lnTo>
                <a:lnTo>
                  <a:pt x="6306" y="21259"/>
                </a:lnTo>
                <a:lnTo>
                  <a:pt x="7548" y="17197"/>
                </a:lnTo>
                <a:lnTo>
                  <a:pt x="10648" y="15656"/>
                </a:lnTo>
                <a:lnTo>
                  <a:pt x="10648" y="9420"/>
                </a:lnTo>
                <a:lnTo>
                  <a:pt x="12372" y="7378"/>
                </a:lnTo>
                <a:lnTo>
                  <a:pt x="16543" y="8921"/>
                </a:lnTo>
                <a:lnTo>
                  <a:pt x="16249" y="13041"/>
                </a:lnTo>
                <a:lnTo>
                  <a:pt x="17370" y="13041"/>
                </a:lnTo>
                <a:lnTo>
                  <a:pt x="20432" y="10678"/>
                </a:lnTo>
                <a:lnTo>
                  <a:pt x="20579" y="16091"/>
                </a:lnTo>
                <a:lnTo>
                  <a:pt x="21600" y="17067"/>
                </a:lnTo>
                <a:lnTo>
                  <a:pt x="21600" y="5111"/>
                </a:lnTo>
                <a:cubicBezTo>
                  <a:pt x="21600" y="5111"/>
                  <a:pt x="21113" y="5111"/>
                  <a:pt x="21113" y="5111"/>
                </a:cubicBezTo>
                <a:close/>
                <a:moveTo>
                  <a:pt x="21113" y="5111"/>
                </a:move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75" name="Rectangle 31"/>
          <p:cNvSpPr>
            <a:spLocks/>
          </p:cNvSpPr>
          <p:nvPr/>
        </p:nvSpPr>
        <p:spPr bwMode="auto">
          <a:xfrm>
            <a:off x="10463808" y="8802216"/>
            <a:ext cx="3465983" cy="11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3700" dirty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TEXT HERE</a:t>
            </a:r>
          </a:p>
        </p:txBody>
      </p:sp>
      <p:sp>
        <p:nvSpPr>
          <p:cNvPr id="31777" name="Oval 33"/>
          <p:cNvSpPr>
            <a:spLocks/>
          </p:cNvSpPr>
          <p:nvPr/>
        </p:nvSpPr>
        <p:spPr bwMode="auto">
          <a:xfrm>
            <a:off x="2716213" y="5181600"/>
            <a:ext cx="2803525" cy="2805113"/>
          </a:xfrm>
          <a:prstGeom prst="ellipse">
            <a:avLst/>
          </a:prstGeom>
          <a:solidFill>
            <a:schemeClr val="tx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78" name="Rectangle 34"/>
          <p:cNvSpPr>
            <a:spLocks/>
          </p:cNvSpPr>
          <p:nvPr/>
        </p:nvSpPr>
        <p:spPr bwMode="auto">
          <a:xfrm>
            <a:off x="3315040" y="6661150"/>
            <a:ext cx="160269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TEXT HERE</a:t>
            </a:r>
          </a:p>
        </p:txBody>
      </p:sp>
      <p:sp>
        <p:nvSpPr>
          <p:cNvPr id="31779" name="Rectangle 35"/>
          <p:cNvSpPr>
            <a:spLocks/>
          </p:cNvSpPr>
          <p:nvPr/>
        </p:nvSpPr>
        <p:spPr bwMode="auto">
          <a:xfrm>
            <a:off x="3748088" y="5048262"/>
            <a:ext cx="754061" cy="177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9600" dirty="0">
                <a:solidFill>
                  <a:schemeClr val="bg1"/>
                </a:solidFill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D</a:t>
            </a:r>
          </a:p>
        </p:txBody>
      </p:sp>
      <p:sp>
        <p:nvSpPr>
          <p:cNvPr id="31781" name="Oval 37"/>
          <p:cNvSpPr>
            <a:spLocks/>
          </p:cNvSpPr>
          <p:nvPr/>
        </p:nvSpPr>
        <p:spPr bwMode="auto">
          <a:xfrm>
            <a:off x="6442075" y="5181600"/>
            <a:ext cx="2803525" cy="2805113"/>
          </a:xfrm>
          <a:prstGeom prst="ellipse">
            <a:avLst/>
          </a:prstGeom>
          <a:solidFill>
            <a:srgbClr val="B22FA4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82" name="Rectangle 38"/>
          <p:cNvSpPr>
            <a:spLocks/>
          </p:cNvSpPr>
          <p:nvPr/>
        </p:nvSpPr>
        <p:spPr bwMode="auto">
          <a:xfrm>
            <a:off x="7052020" y="6667500"/>
            <a:ext cx="160269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TEXT HERE</a:t>
            </a:r>
          </a:p>
        </p:txBody>
      </p:sp>
      <p:sp>
        <p:nvSpPr>
          <p:cNvPr id="31783" name="Rectangle 39"/>
          <p:cNvSpPr>
            <a:spLocks/>
          </p:cNvSpPr>
          <p:nvPr/>
        </p:nvSpPr>
        <p:spPr bwMode="auto">
          <a:xfrm>
            <a:off x="7492007" y="5201816"/>
            <a:ext cx="738606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9600" dirty="0">
                <a:solidFill>
                  <a:schemeClr val="bg1"/>
                </a:solidFill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z</a:t>
            </a:r>
          </a:p>
        </p:txBody>
      </p:sp>
      <p:sp>
        <p:nvSpPr>
          <p:cNvPr id="31785" name="Oval 41"/>
          <p:cNvSpPr>
            <a:spLocks/>
          </p:cNvSpPr>
          <p:nvPr/>
        </p:nvSpPr>
        <p:spPr bwMode="auto">
          <a:xfrm>
            <a:off x="15149513" y="5037138"/>
            <a:ext cx="2803525" cy="28067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86" name="Rectangle 42"/>
          <p:cNvSpPr>
            <a:spLocks/>
          </p:cNvSpPr>
          <p:nvPr/>
        </p:nvSpPr>
        <p:spPr bwMode="auto">
          <a:xfrm>
            <a:off x="15759458" y="6668423"/>
            <a:ext cx="1602695" cy="55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TEXT HERE</a:t>
            </a:r>
          </a:p>
        </p:txBody>
      </p:sp>
      <p:sp>
        <p:nvSpPr>
          <p:cNvPr id="31787" name="Rectangle 43"/>
          <p:cNvSpPr>
            <a:spLocks/>
          </p:cNvSpPr>
          <p:nvPr/>
        </p:nvSpPr>
        <p:spPr bwMode="auto">
          <a:xfrm>
            <a:off x="16191503" y="5227546"/>
            <a:ext cx="616299" cy="132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9600" dirty="0">
                <a:solidFill>
                  <a:schemeClr val="bg1"/>
                </a:solidFill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5</a:t>
            </a:r>
          </a:p>
        </p:txBody>
      </p:sp>
      <p:sp>
        <p:nvSpPr>
          <p:cNvPr id="31789" name="Oval 45"/>
          <p:cNvSpPr>
            <a:spLocks/>
          </p:cNvSpPr>
          <p:nvPr/>
        </p:nvSpPr>
        <p:spPr bwMode="auto">
          <a:xfrm>
            <a:off x="18875375" y="5181600"/>
            <a:ext cx="2801938" cy="2805113"/>
          </a:xfrm>
          <a:prstGeom prst="ellipse">
            <a:avLst/>
          </a:prstGeom>
          <a:solidFill>
            <a:schemeClr val="accent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790" name="Rectangle 46"/>
          <p:cNvSpPr>
            <a:spLocks/>
          </p:cNvSpPr>
          <p:nvPr/>
        </p:nvSpPr>
        <p:spPr bwMode="auto">
          <a:xfrm>
            <a:off x="19497675" y="6667500"/>
            <a:ext cx="1601788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7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TEXT HERE</a:t>
            </a:r>
          </a:p>
        </p:txBody>
      </p:sp>
      <p:sp>
        <p:nvSpPr>
          <p:cNvPr id="31791" name="Rectangle 47"/>
          <p:cNvSpPr>
            <a:spLocks/>
          </p:cNvSpPr>
          <p:nvPr/>
        </p:nvSpPr>
        <p:spPr bwMode="auto">
          <a:xfrm>
            <a:off x="20077412" y="5227546"/>
            <a:ext cx="481013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9600" dirty="0">
                <a:solidFill>
                  <a:schemeClr val="bg1"/>
                </a:solidFill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"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46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99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/>
          </p:cNvSpPr>
          <p:nvPr/>
        </p:nvSpPr>
        <p:spPr bwMode="auto">
          <a:xfrm>
            <a:off x="922338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35842" name="Rectangle 2"/>
          <p:cNvSpPr>
            <a:spLocks/>
          </p:cNvSpPr>
          <p:nvPr/>
        </p:nvSpPr>
        <p:spPr bwMode="auto">
          <a:xfrm>
            <a:off x="922338" y="1929612"/>
            <a:ext cx="59070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SOCIAL MEDIA</a:t>
            </a:r>
          </a:p>
        </p:txBody>
      </p:sp>
      <p:sp>
        <p:nvSpPr>
          <p:cNvPr id="35843" name="AutoShape 3"/>
          <p:cNvSpPr>
            <a:spLocks/>
          </p:cNvSpPr>
          <p:nvPr/>
        </p:nvSpPr>
        <p:spPr bwMode="auto">
          <a:xfrm rot="18900000">
            <a:off x="2974975" y="4865919"/>
            <a:ext cx="3702050" cy="3701586"/>
          </a:xfrm>
          <a:custGeom>
            <a:avLst/>
            <a:gdLst/>
            <a:ahLst/>
            <a:cxnLst/>
            <a:rect l="0" t="0" r="r" b="b"/>
            <a:pathLst>
              <a:path w="21592" h="21592">
                <a:moveTo>
                  <a:pt x="8" y="18163"/>
                </a:moveTo>
                <a:lnTo>
                  <a:pt x="2" y="3430"/>
                </a:lnTo>
                <a:cubicBezTo>
                  <a:pt x="1" y="1536"/>
                  <a:pt x="1536" y="1"/>
                  <a:pt x="3430" y="2"/>
                </a:cubicBezTo>
                <a:lnTo>
                  <a:pt x="18163" y="8"/>
                </a:lnTo>
                <a:cubicBezTo>
                  <a:pt x="20057" y="9"/>
                  <a:pt x="21593" y="1545"/>
                  <a:pt x="21594" y="3439"/>
                </a:cubicBezTo>
                <a:lnTo>
                  <a:pt x="21600" y="18172"/>
                </a:lnTo>
                <a:cubicBezTo>
                  <a:pt x="21601" y="20066"/>
                  <a:pt x="20066" y="21601"/>
                  <a:pt x="18172" y="21600"/>
                </a:cubicBezTo>
                <a:lnTo>
                  <a:pt x="3439" y="21594"/>
                </a:lnTo>
                <a:cubicBezTo>
                  <a:pt x="1545" y="21593"/>
                  <a:pt x="9" y="20057"/>
                  <a:pt x="8" y="18163"/>
                </a:cubicBezTo>
                <a:close/>
                <a:moveTo>
                  <a:pt x="8" y="18163"/>
                </a:moveTo>
              </a:path>
            </a:pathLst>
          </a:custGeom>
          <a:solidFill>
            <a:schemeClr val="accent5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844" name="Oval 4"/>
          <p:cNvSpPr>
            <a:spLocks/>
          </p:cNvSpPr>
          <p:nvPr/>
        </p:nvSpPr>
        <p:spPr bwMode="auto">
          <a:xfrm>
            <a:off x="5665788" y="4862743"/>
            <a:ext cx="1008063" cy="1006780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70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1</a:t>
            </a:r>
          </a:p>
        </p:txBody>
      </p:sp>
      <p:sp>
        <p:nvSpPr>
          <p:cNvPr id="35845" name="Rectangle 5"/>
          <p:cNvSpPr>
            <a:spLocks/>
          </p:cNvSpPr>
          <p:nvPr/>
        </p:nvSpPr>
        <p:spPr bwMode="auto">
          <a:xfrm>
            <a:off x="3438525" y="6188708"/>
            <a:ext cx="2781300" cy="174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TEXT HERE</a:t>
            </a:r>
          </a:p>
          <a:p>
            <a:pPr algn="ctr">
              <a:lnSpc>
                <a:spcPct val="120000"/>
              </a:lnSpc>
            </a:pP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</a:p>
        </p:txBody>
      </p:sp>
      <p:sp>
        <p:nvSpPr>
          <p:cNvPr id="35846" name="Rectangle 6"/>
          <p:cNvSpPr>
            <a:spLocks/>
          </p:cNvSpPr>
          <p:nvPr/>
        </p:nvSpPr>
        <p:spPr bwMode="auto">
          <a:xfrm>
            <a:off x="4559300" y="4553087"/>
            <a:ext cx="615950" cy="140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90000"/>
              </a:lnSpc>
            </a:pPr>
            <a:r>
              <a:rPr lang="en-US" sz="4800" dirty="0">
                <a:solidFill>
                  <a:schemeClr val="bg1"/>
                </a:solidFill>
                <a:latin typeface="Sosa Regular" pitchFamily="2" charset="0"/>
                <a:ea typeface="Sosa Regular" pitchFamily="2" charset="0"/>
                <a:cs typeface="Sosa Regular" pitchFamily="2" charset="0"/>
                <a:sym typeface="Sosa Regular" pitchFamily="2" charset="0"/>
              </a:rPr>
              <a:t>t</a:t>
            </a:r>
          </a:p>
        </p:txBody>
      </p:sp>
      <p:sp>
        <p:nvSpPr>
          <p:cNvPr id="35848" name="AutoShape 8"/>
          <p:cNvSpPr>
            <a:spLocks/>
          </p:cNvSpPr>
          <p:nvPr/>
        </p:nvSpPr>
        <p:spPr bwMode="auto">
          <a:xfrm rot="18900000">
            <a:off x="6602413" y="7542445"/>
            <a:ext cx="3702050" cy="3701586"/>
          </a:xfrm>
          <a:custGeom>
            <a:avLst/>
            <a:gdLst/>
            <a:ahLst/>
            <a:cxnLst/>
            <a:rect l="0" t="0" r="r" b="b"/>
            <a:pathLst>
              <a:path w="21592" h="21592">
                <a:moveTo>
                  <a:pt x="8" y="17701"/>
                </a:moveTo>
                <a:lnTo>
                  <a:pt x="2" y="3892"/>
                </a:lnTo>
                <a:cubicBezTo>
                  <a:pt x="1" y="1743"/>
                  <a:pt x="1743" y="1"/>
                  <a:pt x="3892" y="2"/>
                </a:cubicBezTo>
                <a:lnTo>
                  <a:pt x="17701" y="8"/>
                </a:lnTo>
                <a:cubicBezTo>
                  <a:pt x="19850" y="9"/>
                  <a:pt x="21593" y="1752"/>
                  <a:pt x="21594" y="3901"/>
                </a:cubicBezTo>
                <a:lnTo>
                  <a:pt x="21600" y="17710"/>
                </a:lnTo>
                <a:cubicBezTo>
                  <a:pt x="21601" y="19859"/>
                  <a:pt x="19859" y="21601"/>
                  <a:pt x="17710" y="21600"/>
                </a:cubicBezTo>
                <a:lnTo>
                  <a:pt x="3901" y="21594"/>
                </a:lnTo>
                <a:cubicBezTo>
                  <a:pt x="1752" y="21593"/>
                  <a:pt x="9" y="19850"/>
                  <a:pt x="8" y="17701"/>
                </a:cubicBezTo>
                <a:close/>
                <a:moveTo>
                  <a:pt x="8" y="17701"/>
                </a:moveTo>
              </a:path>
            </a:pathLst>
          </a:custGeom>
          <a:solidFill>
            <a:schemeClr val="accent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849" name="Oval 9"/>
          <p:cNvSpPr>
            <a:spLocks/>
          </p:cNvSpPr>
          <p:nvPr/>
        </p:nvSpPr>
        <p:spPr bwMode="auto">
          <a:xfrm>
            <a:off x="9396413" y="7653604"/>
            <a:ext cx="1008063" cy="1008369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70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2</a:t>
            </a:r>
          </a:p>
        </p:txBody>
      </p:sp>
      <p:sp>
        <p:nvSpPr>
          <p:cNvPr id="35850" name="Rectangle 10"/>
          <p:cNvSpPr>
            <a:spLocks/>
          </p:cNvSpPr>
          <p:nvPr/>
        </p:nvSpPr>
        <p:spPr bwMode="auto">
          <a:xfrm>
            <a:off x="7096126" y="8943045"/>
            <a:ext cx="2779713" cy="174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TEXT HERE</a:t>
            </a:r>
          </a:p>
          <a:p>
            <a:pPr algn="ctr">
              <a:lnSpc>
                <a:spcPct val="120000"/>
              </a:lnSpc>
            </a:pP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</a:p>
        </p:txBody>
      </p:sp>
      <p:sp>
        <p:nvSpPr>
          <p:cNvPr id="35851" name="Rectangle 11"/>
          <p:cNvSpPr>
            <a:spLocks/>
          </p:cNvSpPr>
          <p:nvPr/>
        </p:nvSpPr>
        <p:spPr bwMode="auto">
          <a:xfrm>
            <a:off x="8159751" y="7434462"/>
            <a:ext cx="615950" cy="123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90000"/>
              </a:lnSpc>
            </a:pPr>
            <a:r>
              <a:rPr lang="en-US" sz="4800" dirty="0">
                <a:solidFill>
                  <a:schemeClr val="bg1"/>
                </a:solidFill>
                <a:latin typeface="Sosa Regular" pitchFamily="2" charset="0"/>
                <a:ea typeface="Sosa Regular" pitchFamily="2" charset="0"/>
                <a:cs typeface="Sosa Regular" pitchFamily="2" charset="0"/>
                <a:sym typeface="Sosa Regular" pitchFamily="2" charset="0"/>
              </a:rPr>
              <a:t>v</a:t>
            </a:r>
          </a:p>
        </p:txBody>
      </p:sp>
      <p:sp>
        <p:nvSpPr>
          <p:cNvPr id="35853" name="AutoShape 13"/>
          <p:cNvSpPr>
            <a:spLocks/>
          </p:cNvSpPr>
          <p:nvPr/>
        </p:nvSpPr>
        <p:spPr bwMode="auto">
          <a:xfrm rot="18900000">
            <a:off x="13986107" y="7542446"/>
            <a:ext cx="3703173" cy="3701585"/>
          </a:xfrm>
          <a:custGeom>
            <a:avLst/>
            <a:gdLst/>
            <a:ahLst/>
            <a:cxnLst/>
            <a:rect l="0" t="0" r="r" b="b"/>
            <a:pathLst>
              <a:path w="21592" h="21592">
                <a:moveTo>
                  <a:pt x="8" y="18182"/>
                </a:moveTo>
                <a:lnTo>
                  <a:pt x="2" y="3411"/>
                </a:lnTo>
                <a:cubicBezTo>
                  <a:pt x="1" y="1527"/>
                  <a:pt x="1527" y="1"/>
                  <a:pt x="3411" y="2"/>
                </a:cubicBezTo>
                <a:lnTo>
                  <a:pt x="18182" y="8"/>
                </a:lnTo>
                <a:cubicBezTo>
                  <a:pt x="20065" y="9"/>
                  <a:pt x="21593" y="1537"/>
                  <a:pt x="21594" y="3420"/>
                </a:cubicBezTo>
                <a:lnTo>
                  <a:pt x="21600" y="18191"/>
                </a:lnTo>
                <a:cubicBezTo>
                  <a:pt x="21601" y="20075"/>
                  <a:pt x="20075" y="21601"/>
                  <a:pt x="18191" y="21600"/>
                </a:cubicBezTo>
                <a:lnTo>
                  <a:pt x="3420" y="21594"/>
                </a:lnTo>
                <a:cubicBezTo>
                  <a:pt x="1537" y="21593"/>
                  <a:pt x="9" y="20065"/>
                  <a:pt x="8" y="18182"/>
                </a:cubicBezTo>
                <a:close/>
                <a:moveTo>
                  <a:pt x="8" y="18182"/>
                </a:moveTo>
              </a:path>
            </a:pathLst>
          </a:cu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854" name="Oval 14"/>
          <p:cNvSpPr>
            <a:spLocks/>
          </p:cNvSpPr>
          <p:nvPr/>
        </p:nvSpPr>
        <p:spPr bwMode="auto">
          <a:xfrm>
            <a:off x="16682500" y="7542446"/>
            <a:ext cx="1008368" cy="1008368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70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4</a:t>
            </a:r>
          </a:p>
        </p:txBody>
      </p:sp>
      <p:sp>
        <p:nvSpPr>
          <p:cNvPr id="35855" name="Rectangle 15"/>
          <p:cNvSpPr>
            <a:spLocks/>
          </p:cNvSpPr>
          <p:nvPr/>
        </p:nvSpPr>
        <p:spPr bwMode="auto">
          <a:xfrm>
            <a:off x="14479969" y="8882702"/>
            <a:ext cx="2780556" cy="174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TEXT HERE</a:t>
            </a:r>
          </a:p>
          <a:p>
            <a:pPr algn="ctr">
              <a:lnSpc>
                <a:spcPct val="120000"/>
              </a:lnSpc>
            </a:pP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</a:p>
        </p:txBody>
      </p:sp>
      <p:sp>
        <p:nvSpPr>
          <p:cNvPr id="35856" name="Rectangle 16"/>
          <p:cNvSpPr>
            <a:spLocks/>
          </p:cNvSpPr>
          <p:nvPr/>
        </p:nvSpPr>
        <p:spPr bwMode="auto">
          <a:xfrm>
            <a:off x="15467694" y="6726223"/>
            <a:ext cx="654248" cy="338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9600" dirty="0">
                <a:solidFill>
                  <a:schemeClr val="bg1"/>
                </a:solidFill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6</a:t>
            </a:r>
          </a:p>
          <a:p>
            <a:pPr>
              <a:lnSpc>
                <a:spcPct val="140000"/>
              </a:lnSpc>
            </a:pPr>
            <a:endParaRPr lang="en-US" sz="6400" dirty="0">
              <a:solidFill>
                <a:srgbClr val="D83318"/>
              </a:solidFill>
              <a:latin typeface="Modern Pictograms" panose="02000000000000000000" pitchFamily="50" charset="0"/>
              <a:ea typeface="Modern Pictograms" panose="02000000000000000000" pitchFamily="50" charset="0"/>
              <a:cs typeface="Modern Pictograms" panose="02000000000000000000" pitchFamily="50" charset="0"/>
              <a:sym typeface="Modern Pictograms" panose="02000000000000000000" pitchFamily="50" charset="0"/>
            </a:endParaRPr>
          </a:p>
        </p:txBody>
      </p:sp>
      <p:sp>
        <p:nvSpPr>
          <p:cNvPr id="35858" name="AutoShape 18"/>
          <p:cNvSpPr>
            <a:spLocks/>
          </p:cNvSpPr>
          <p:nvPr/>
        </p:nvSpPr>
        <p:spPr bwMode="auto">
          <a:xfrm rot="18900000">
            <a:off x="17736616" y="4861813"/>
            <a:ext cx="3703172" cy="3701586"/>
          </a:xfrm>
          <a:custGeom>
            <a:avLst/>
            <a:gdLst/>
            <a:ahLst/>
            <a:cxnLst/>
            <a:rect l="0" t="0" r="r" b="b"/>
            <a:pathLst>
              <a:path w="21592" h="21592">
                <a:moveTo>
                  <a:pt x="8" y="17803"/>
                </a:moveTo>
                <a:lnTo>
                  <a:pt x="2" y="3789"/>
                </a:lnTo>
                <a:cubicBezTo>
                  <a:pt x="1" y="1697"/>
                  <a:pt x="1697" y="1"/>
                  <a:pt x="3789" y="2"/>
                </a:cubicBezTo>
                <a:lnTo>
                  <a:pt x="17803" y="8"/>
                </a:lnTo>
                <a:cubicBezTo>
                  <a:pt x="19896" y="9"/>
                  <a:pt x="21593" y="1706"/>
                  <a:pt x="21594" y="3799"/>
                </a:cubicBezTo>
                <a:lnTo>
                  <a:pt x="21600" y="17813"/>
                </a:lnTo>
                <a:cubicBezTo>
                  <a:pt x="21601" y="19905"/>
                  <a:pt x="19905" y="21601"/>
                  <a:pt x="17813" y="21600"/>
                </a:cubicBezTo>
                <a:lnTo>
                  <a:pt x="3799" y="21594"/>
                </a:lnTo>
                <a:cubicBezTo>
                  <a:pt x="1706" y="21593"/>
                  <a:pt x="9" y="19896"/>
                  <a:pt x="8" y="17803"/>
                </a:cubicBezTo>
                <a:close/>
                <a:moveTo>
                  <a:pt x="8" y="17803"/>
                </a:moveTo>
              </a:path>
            </a:pathLst>
          </a:custGeom>
          <a:solidFill>
            <a:srgbClr val="992A8C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859" name="Oval 19"/>
          <p:cNvSpPr>
            <a:spLocks/>
          </p:cNvSpPr>
          <p:nvPr/>
        </p:nvSpPr>
        <p:spPr bwMode="auto">
          <a:xfrm>
            <a:off x="20433008" y="4861813"/>
            <a:ext cx="1008368" cy="1008369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70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5</a:t>
            </a:r>
          </a:p>
        </p:txBody>
      </p:sp>
      <p:sp>
        <p:nvSpPr>
          <p:cNvPr id="35860" name="Rectangle 20"/>
          <p:cNvSpPr>
            <a:spLocks/>
          </p:cNvSpPr>
          <p:nvPr/>
        </p:nvSpPr>
        <p:spPr bwMode="auto">
          <a:xfrm>
            <a:off x="18217774" y="6349752"/>
            <a:ext cx="2780555" cy="174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TEXT HERE </a:t>
            </a:r>
          </a:p>
          <a:p>
            <a:pPr algn="ctr">
              <a:lnSpc>
                <a:spcPct val="120000"/>
              </a:lnSpc>
            </a:pP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</a:p>
        </p:txBody>
      </p:sp>
      <p:sp>
        <p:nvSpPr>
          <p:cNvPr id="35861" name="Rectangle 21"/>
          <p:cNvSpPr>
            <a:spLocks/>
          </p:cNvSpPr>
          <p:nvPr/>
        </p:nvSpPr>
        <p:spPr bwMode="auto">
          <a:xfrm>
            <a:off x="19245198" y="4553744"/>
            <a:ext cx="616137" cy="123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90000"/>
              </a:lnSpc>
            </a:pPr>
            <a:r>
              <a:rPr lang="en-US" sz="4800">
                <a:solidFill>
                  <a:schemeClr val="bg1"/>
                </a:solidFill>
                <a:latin typeface="Sosa Regular" pitchFamily="2" charset="0"/>
                <a:ea typeface="Sosa Regular" pitchFamily="2" charset="0"/>
                <a:cs typeface="Sosa Regular" pitchFamily="2" charset="0"/>
                <a:sym typeface="Sosa Regular" pitchFamily="2" charset="0"/>
              </a:rPr>
              <a:t>x</a:t>
            </a:r>
          </a:p>
        </p:txBody>
      </p:sp>
      <p:sp>
        <p:nvSpPr>
          <p:cNvPr id="35863" name="AutoShape 23"/>
          <p:cNvSpPr>
            <a:spLocks/>
          </p:cNvSpPr>
          <p:nvPr/>
        </p:nvSpPr>
        <p:spPr bwMode="auto">
          <a:xfrm rot="18900000">
            <a:off x="10279295" y="4887912"/>
            <a:ext cx="3703172" cy="3700462"/>
          </a:xfrm>
          <a:custGeom>
            <a:avLst/>
            <a:gdLst/>
            <a:ahLst/>
            <a:cxnLst/>
            <a:rect l="0" t="0" r="r" b="b"/>
            <a:pathLst>
              <a:path w="21592" h="21592">
                <a:moveTo>
                  <a:pt x="8" y="17983"/>
                </a:moveTo>
                <a:lnTo>
                  <a:pt x="2" y="3609"/>
                </a:lnTo>
                <a:cubicBezTo>
                  <a:pt x="1" y="1616"/>
                  <a:pt x="1616" y="1"/>
                  <a:pt x="3609" y="2"/>
                </a:cubicBezTo>
                <a:lnTo>
                  <a:pt x="17983" y="8"/>
                </a:lnTo>
                <a:cubicBezTo>
                  <a:pt x="19976" y="9"/>
                  <a:pt x="21593" y="1626"/>
                  <a:pt x="21594" y="3619"/>
                </a:cubicBezTo>
                <a:lnTo>
                  <a:pt x="21600" y="17993"/>
                </a:lnTo>
                <a:cubicBezTo>
                  <a:pt x="21601" y="19986"/>
                  <a:pt x="19986" y="21601"/>
                  <a:pt x="17993" y="21600"/>
                </a:cubicBezTo>
                <a:lnTo>
                  <a:pt x="3619" y="21594"/>
                </a:lnTo>
                <a:cubicBezTo>
                  <a:pt x="1626" y="21593"/>
                  <a:pt x="9" y="19976"/>
                  <a:pt x="8" y="17983"/>
                </a:cubicBezTo>
                <a:close/>
                <a:moveTo>
                  <a:pt x="8" y="17983"/>
                </a:moveTo>
              </a:path>
            </a:pathLst>
          </a:custGeom>
          <a:solidFill>
            <a:srgbClr val="F6741C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864" name="Oval 24"/>
          <p:cNvSpPr>
            <a:spLocks/>
          </p:cNvSpPr>
          <p:nvPr/>
        </p:nvSpPr>
        <p:spPr bwMode="auto">
          <a:xfrm>
            <a:off x="12975687" y="4887912"/>
            <a:ext cx="1008368" cy="1008062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70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3</a:t>
            </a:r>
          </a:p>
        </p:txBody>
      </p:sp>
      <p:sp>
        <p:nvSpPr>
          <p:cNvPr id="35865" name="Rectangle 25"/>
          <p:cNvSpPr>
            <a:spLocks/>
          </p:cNvSpPr>
          <p:nvPr/>
        </p:nvSpPr>
        <p:spPr bwMode="auto">
          <a:xfrm>
            <a:off x="10674702" y="6215062"/>
            <a:ext cx="2780555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TEXT HERE</a:t>
            </a:r>
          </a:p>
          <a:p>
            <a:pPr algn="ctr">
              <a:lnSpc>
                <a:spcPct val="120000"/>
              </a:lnSpc>
            </a:pP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</a:p>
        </p:txBody>
      </p:sp>
      <p:sp>
        <p:nvSpPr>
          <p:cNvPr id="35866" name="Rectangle 26"/>
          <p:cNvSpPr>
            <a:spLocks/>
          </p:cNvSpPr>
          <p:nvPr/>
        </p:nvSpPr>
        <p:spPr bwMode="auto">
          <a:xfrm>
            <a:off x="11832341" y="4552950"/>
            <a:ext cx="655836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9600" dirty="0">
                <a:solidFill>
                  <a:schemeClr val="bg1"/>
                </a:solidFill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6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916511" y="2971641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36866" name="Rectangle 2"/>
          <p:cNvSpPr>
            <a:spLocks/>
          </p:cNvSpPr>
          <p:nvPr/>
        </p:nvSpPr>
        <p:spPr bwMode="auto">
          <a:xfrm>
            <a:off x="916511" y="1874858"/>
            <a:ext cx="55373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STEP BY STEP </a:t>
            </a:r>
          </a:p>
        </p:txBody>
      </p:sp>
      <p:grpSp>
        <p:nvGrpSpPr>
          <p:cNvPr id="36869" name="Group 5"/>
          <p:cNvGrpSpPr>
            <a:grpSpLocks/>
          </p:cNvGrpSpPr>
          <p:nvPr/>
        </p:nvGrpSpPr>
        <p:grpSpPr bwMode="auto">
          <a:xfrm>
            <a:off x="15381288" y="4622800"/>
            <a:ext cx="3373437" cy="963613"/>
            <a:chOff x="0" y="0"/>
            <a:chExt cx="2124" cy="607"/>
          </a:xfrm>
          <a:solidFill>
            <a:schemeClr val="tx1"/>
          </a:solidFill>
        </p:grpSpPr>
        <p:sp>
          <p:nvSpPr>
            <p:cNvPr id="36867" name="AutoShape 3"/>
            <p:cNvSpPr>
              <a:spLocks/>
            </p:cNvSpPr>
            <p:nvPr/>
          </p:nvSpPr>
          <p:spPr bwMode="auto">
            <a:xfrm>
              <a:off x="0" y="0"/>
              <a:ext cx="2124" cy="607"/>
            </a:xfrm>
            <a:prstGeom prst="rightArrow">
              <a:avLst>
                <a:gd name="adj1" fmla="val 100000"/>
                <a:gd name="adj2" fmla="val 43157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68" name="Rectangle 4"/>
            <p:cNvSpPr>
              <a:spLocks/>
            </p:cNvSpPr>
            <p:nvPr/>
          </p:nvSpPr>
          <p:spPr bwMode="auto">
            <a:xfrm>
              <a:off x="502" y="135"/>
              <a:ext cx="1224" cy="3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Text Here</a:t>
              </a:r>
            </a:p>
          </p:txBody>
        </p:sp>
      </p:grpSp>
      <p:grpSp>
        <p:nvGrpSpPr>
          <p:cNvPr id="36872" name="Group 8"/>
          <p:cNvGrpSpPr>
            <a:grpSpLocks/>
          </p:cNvGrpSpPr>
          <p:nvPr/>
        </p:nvGrpSpPr>
        <p:grpSpPr bwMode="auto">
          <a:xfrm>
            <a:off x="19027775" y="4292600"/>
            <a:ext cx="1622425" cy="1624013"/>
            <a:chOff x="0" y="0"/>
            <a:chExt cx="1021" cy="1023"/>
          </a:xfrm>
          <a:solidFill>
            <a:schemeClr val="accent3"/>
          </a:solidFill>
        </p:grpSpPr>
        <p:sp>
          <p:nvSpPr>
            <p:cNvPr id="36870" name="Oval 6"/>
            <p:cNvSpPr>
              <a:spLocks/>
            </p:cNvSpPr>
            <p:nvPr/>
          </p:nvSpPr>
          <p:spPr bwMode="auto">
            <a:xfrm>
              <a:off x="0" y="0"/>
              <a:ext cx="1021" cy="1023"/>
            </a:xfrm>
            <a:prstGeom prst="ellipse">
              <a:avLst/>
            </a:prstGeom>
            <a:grpFill/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71" name="Rectangle 7"/>
            <p:cNvSpPr>
              <a:spLocks/>
            </p:cNvSpPr>
            <p:nvPr/>
          </p:nvSpPr>
          <p:spPr bwMode="auto">
            <a:xfrm>
              <a:off x="125" y="208"/>
              <a:ext cx="760" cy="6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7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Text Here</a:t>
              </a:r>
            </a:p>
          </p:txBody>
        </p:sp>
      </p:grpSp>
      <p:sp>
        <p:nvSpPr>
          <p:cNvPr id="36873" name="Oval 9"/>
          <p:cNvSpPr>
            <a:spLocks/>
          </p:cNvSpPr>
          <p:nvPr/>
        </p:nvSpPr>
        <p:spPr bwMode="auto">
          <a:xfrm>
            <a:off x="3581400" y="8851900"/>
            <a:ext cx="419100" cy="419100"/>
          </a:xfrm>
          <a:prstGeom prst="ellipse">
            <a:avLst/>
          </a:prstGeom>
          <a:solidFill>
            <a:schemeClr val="accent4"/>
          </a:solidFill>
          <a:ln w="1905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874" name="AutoShape 10"/>
          <p:cNvSpPr>
            <a:spLocks/>
          </p:cNvSpPr>
          <p:nvPr/>
        </p:nvSpPr>
        <p:spPr bwMode="auto">
          <a:xfrm>
            <a:off x="3692525" y="8963025"/>
            <a:ext cx="192088" cy="192088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chemeClr val="tx2">
              <a:alpha val="2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875" name="Rectangle 11"/>
          <p:cNvSpPr>
            <a:spLocks/>
          </p:cNvSpPr>
          <p:nvPr/>
        </p:nvSpPr>
        <p:spPr bwMode="auto">
          <a:xfrm>
            <a:off x="4267200" y="8775700"/>
            <a:ext cx="7594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Step 01</a:t>
            </a: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dol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eu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leo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quam.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Aenean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ornare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Pellentesque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Light" panose="020F0302020204030204" pitchFamily="34" charset="0"/>
              </a:rPr>
              <a:t> </a:t>
            </a:r>
          </a:p>
        </p:txBody>
      </p:sp>
      <p:grpSp>
        <p:nvGrpSpPr>
          <p:cNvPr id="36880" name="Group 16"/>
          <p:cNvGrpSpPr>
            <a:grpSpLocks/>
          </p:cNvGrpSpPr>
          <p:nvPr/>
        </p:nvGrpSpPr>
        <p:grpSpPr bwMode="auto">
          <a:xfrm>
            <a:off x="3581400" y="9855200"/>
            <a:ext cx="8280400" cy="850900"/>
            <a:chOff x="0" y="0"/>
            <a:chExt cx="5216" cy="536"/>
          </a:xfrm>
        </p:grpSpPr>
        <p:sp>
          <p:nvSpPr>
            <p:cNvPr id="36877" name="Oval 13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tx2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78" name="AutoShape 14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79" name="Rectangle 15"/>
            <p:cNvSpPr>
              <a:spLocks/>
            </p:cNvSpPr>
            <p:nvPr/>
          </p:nvSpPr>
          <p:spPr bwMode="auto">
            <a:xfrm>
              <a:off x="432" y="0"/>
              <a:ext cx="4784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Step 02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Aenean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dol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eu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leo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quam.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Aenean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ornare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Pellentesque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</a:p>
          </p:txBody>
        </p:sp>
      </p:grpSp>
      <p:grpSp>
        <p:nvGrpSpPr>
          <p:cNvPr id="36884" name="Group 20"/>
          <p:cNvGrpSpPr>
            <a:grpSpLocks/>
          </p:cNvGrpSpPr>
          <p:nvPr/>
        </p:nvGrpSpPr>
        <p:grpSpPr bwMode="auto">
          <a:xfrm>
            <a:off x="3581400" y="10883900"/>
            <a:ext cx="8280400" cy="850900"/>
            <a:chOff x="0" y="0"/>
            <a:chExt cx="5216" cy="536"/>
          </a:xfrm>
        </p:grpSpPr>
        <p:sp>
          <p:nvSpPr>
            <p:cNvPr id="36881" name="Oval 17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82" name="AutoShape 18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accent1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83" name="Rectangle 19"/>
            <p:cNvSpPr>
              <a:spLocks/>
            </p:cNvSpPr>
            <p:nvPr/>
          </p:nvSpPr>
          <p:spPr bwMode="auto">
            <a:xfrm>
              <a:off x="432" y="0"/>
              <a:ext cx="4784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Step 03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Aenean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dol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eu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leo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quam.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Aenean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ornare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Pellentesque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</a:p>
          </p:txBody>
        </p:sp>
      </p:grpSp>
      <p:grpSp>
        <p:nvGrpSpPr>
          <p:cNvPr id="36888" name="Group 24"/>
          <p:cNvGrpSpPr>
            <a:grpSpLocks/>
          </p:cNvGrpSpPr>
          <p:nvPr/>
        </p:nvGrpSpPr>
        <p:grpSpPr bwMode="auto">
          <a:xfrm>
            <a:off x="12725400" y="8775700"/>
            <a:ext cx="8280400" cy="850900"/>
            <a:chOff x="0" y="0"/>
            <a:chExt cx="5216" cy="536"/>
          </a:xfrm>
        </p:grpSpPr>
        <p:sp>
          <p:nvSpPr>
            <p:cNvPr id="36885" name="Oval 21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accent2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86" name="AutoShape 22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87" name="Rectangle 23"/>
            <p:cNvSpPr>
              <a:spLocks/>
            </p:cNvSpPr>
            <p:nvPr/>
          </p:nvSpPr>
          <p:spPr bwMode="auto">
            <a:xfrm>
              <a:off x="432" y="0"/>
              <a:ext cx="4784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Step 04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Aenean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dol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eu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leo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quam.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Aenean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ornare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Pellentesque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</a:p>
          </p:txBody>
        </p:sp>
      </p:grpSp>
      <p:grpSp>
        <p:nvGrpSpPr>
          <p:cNvPr id="36892" name="Group 28"/>
          <p:cNvGrpSpPr>
            <a:grpSpLocks/>
          </p:cNvGrpSpPr>
          <p:nvPr/>
        </p:nvGrpSpPr>
        <p:grpSpPr bwMode="auto">
          <a:xfrm>
            <a:off x="12725400" y="9855200"/>
            <a:ext cx="8280400" cy="850900"/>
            <a:chOff x="0" y="0"/>
            <a:chExt cx="5216" cy="536"/>
          </a:xfrm>
        </p:grpSpPr>
        <p:sp>
          <p:nvSpPr>
            <p:cNvPr id="36889" name="Oval 25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tx1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90" name="AutoShape 26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91" name="Rectangle 27"/>
            <p:cNvSpPr>
              <a:spLocks/>
            </p:cNvSpPr>
            <p:nvPr/>
          </p:nvSpPr>
          <p:spPr bwMode="auto">
            <a:xfrm>
              <a:off x="432" y="0"/>
              <a:ext cx="4784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Step 05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Aenean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dol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eu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leo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quam.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Aenean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ornare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Pellentesque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</a:p>
          </p:txBody>
        </p:sp>
      </p:grpSp>
      <p:grpSp>
        <p:nvGrpSpPr>
          <p:cNvPr id="36896" name="Group 32"/>
          <p:cNvGrpSpPr>
            <a:grpSpLocks/>
          </p:cNvGrpSpPr>
          <p:nvPr/>
        </p:nvGrpSpPr>
        <p:grpSpPr bwMode="auto">
          <a:xfrm>
            <a:off x="12725400" y="10883900"/>
            <a:ext cx="8280400" cy="850900"/>
            <a:chOff x="0" y="0"/>
            <a:chExt cx="5216" cy="536"/>
          </a:xfrm>
        </p:grpSpPr>
        <p:sp>
          <p:nvSpPr>
            <p:cNvPr id="36893" name="Oval 29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94" name="AutoShape 30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95" name="Rectangle 31"/>
            <p:cNvSpPr>
              <a:spLocks/>
            </p:cNvSpPr>
            <p:nvPr/>
          </p:nvSpPr>
          <p:spPr bwMode="auto">
            <a:xfrm>
              <a:off x="432" y="0"/>
              <a:ext cx="4784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Step 06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Aenean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dol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eu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leo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quam.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Aenean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ornare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Pellentesque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Light" panose="020F0302020204030204" pitchFamily="34" charset="0"/>
                </a:rPr>
                <a:t> </a:t>
              </a:r>
            </a:p>
          </p:txBody>
        </p:sp>
      </p:grpSp>
      <p:sp>
        <p:nvSpPr>
          <p:cNvPr id="36897" name="Rectangle 33"/>
          <p:cNvSpPr>
            <a:spLocks/>
          </p:cNvSpPr>
          <p:nvPr/>
        </p:nvSpPr>
        <p:spPr bwMode="auto">
          <a:xfrm>
            <a:off x="3390900" y="6661150"/>
            <a:ext cx="172720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IPSUM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AMET</a:t>
            </a:r>
            <a:endParaRPr lang="en-US" sz="2700" dirty="0"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</a:p>
        </p:txBody>
      </p:sp>
      <p:grpSp>
        <p:nvGrpSpPr>
          <p:cNvPr id="36901" name="Group 37"/>
          <p:cNvGrpSpPr>
            <a:grpSpLocks/>
          </p:cNvGrpSpPr>
          <p:nvPr/>
        </p:nvGrpSpPr>
        <p:grpSpPr bwMode="auto">
          <a:xfrm>
            <a:off x="12611100" y="4622800"/>
            <a:ext cx="3373438" cy="963613"/>
            <a:chOff x="0" y="0"/>
            <a:chExt cx="2124" cy="607"/>
          </a:xfrm>
        </p:grpSpPr>
        <p:sp>
          <p:nvSpPr>
            <p:cNvPr id="36899" name="AutoShape 35"/>
            <p:cNvSpPr>
              <a:spLocks/>
            </p:cNvSpPr>
            <p:nvPr/>
          </p:nvSpPr>
          <p:spPr bwMode="auto">
            <a:xfrm>
              <a:off x="0" y="0"/>
              <a:ext cx="2124" cy="607"/>
            </a:xfrm>
            <a:prstGeom prst="rightArrow">
              <a:avLst>
                <a:gd name="adj1" fmla="val 100000"/>
                <a:gd name="adj2" fmla="val 43157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900" name="Rectangle 36"/>
            <p:cNvSpPr>
              <a:spLocks/>
            </p:cNvSpPr>
            <p:nvPr/>
          </p:nvSpPr>
          <p:spPr bwMode="auto">
            <a:xfrm>
              <a:off x="479" y="135"/>
              <a:ext cx="12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Text Here</a:t>
              </a:r>
            </a:p>
          </p:txBody>
        </p:sp>
      </p:grpSp>
      <p:grpSp>
        <p:nvGrpSpPr>
          <p:cNvPr id="36904" name="Group 40"/>
          <p:cNvGrpSpPr>
            <a:grpSpLocks/>
          </p:cNvGrpSpPr>
          <p:nvPr/>
        </p:nvGrpSpPr>
        <p:grpSpPr bwMode="auto">
          <a:xfrm>
            <a:off x="9869488" y="4622800"/>
            <a:ext cx="3373437" cy="963613"/>
            <a:chOff x="0" y="0"/>
            <a:chExt cx="2124" cy="607"/>
          </a:xfrm>
        </p:grpSpPr>
        <p:sp>
          <p:nvSpPr>
            <p:cNvPr id="36902" name="AutoShape 38"/>
            <p:cNvSpPr>
              <a:spLocks/>
            </p:cNvSpPr>
            <p:nvPr/>
          </p:nvSpPr>
          <p:spPr bwMode="auto">
            <a:xfrm>
              <a:off x="0" y="0"/>
              <a:ext cx="2124" cy="607"/>
            </a:xfrm>
            <a:prstGeom prst="rightArrow">
              <a:avLst>
                <a:gd name="adj1" fmla="val 100000"/>
                <a:gd name="adj2" fmla="val 4315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903" name="Rectangle 39"/>
            <p:cNvSpPr>
              <a:spLocks/>
            </p:cNvSpPr>
            <p:nvPr/>
          </p:nvSpPr>
          <p:spPr bwMode="auto">
            <a:xfrm>
              <a:off x="502" y="135"/>
              <a:ext cx="12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Text Here</a:t>
              </a:r>
            </a:p>
          </p:txBody>
        </p:sp>
      </p:grpSp>
      <p:grpSp>
        <p:nvGrpSpPr>
          <p:cNvPr id="36907" name="Group 43"/>
          <p:cNvGrpSpPr>
            <a:grpSpLocks/>
          </p:cNvGrpSpPr>
          <p:nvPr/>
        </p:nvGrpSpPr>
        <p:grpSpPr bwMode="auto">
          <a:xfrm>
            <a:off x="7099300" y="4622800"/>
            <a:ext cx="3373438" cy="963613"/>
            <a:chOff x="0" y="0"/>
            <a:chExt cx="2124" cy="607"/>
          </a:xfrm>
          <a:solidFill>
            <a:schemeClr val="tx2"/>
          </a:solidFill>
        </p:grpSpPr>
        <p:sp>
          <p:nvSpPr>
            <p:cNvPr id="36905" name="AutoShape 41"/>
            <p:cNvSpPr>
              <a:spLocks/>
            </p:cNvSpPr>
            <p:nvPr/>
          </p:nvSpPr>
          <p:spPr bwMode="auto">
            <a:xfrm>
              <a:off x="0" y="0"/>
              <a:ext cx="2124" cy="607"/>
            </a:xfrm>
            <a:prstGeom prst="rightArrow">
              <a:avLst>
                <a:gd name="adj1" fmla="val 100000"/>
                <a:gd name="adj2" fmla="val 43157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906" name="Rectangle 42"/>
            <p:cNvSpPr>
              <a:spLocks/>
            </p:cNvSpPr>
            <p:nvPr/>
          </p:nvSpPr>
          <p:spPr bwMode="auto">
            <a:xfrm>
              <a:off x="559" y="135"/>
              <a:ext cx="1224" cy="336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7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Text Here</a:t>
              </a:r>
            </a:p>
          </p:txBody>
        </p:sp>
      </p:grpSp>
      <p:sp>
        <p:nvSpPr>
          <p:cNvPr id="36908" name="AutoShape 44"/>
          <p:cNvSpPr>
            <a:spLocks/>
          </p:cNvSpPr>
          <p:nvPr/>
        </p:nvSpPr>
        <p:spPr bwMode="auto">
          <a:xfrm>
            <a:off x="4487863" y="4622800"/>
            <a:ext cx="3373438" cy="963613"/>
          </a:xfrm>
          <a:prstGeom prst="rightArrow">
            <a:avLst>
              <a:gd name="adj1" fmla="val 100000"/>
              <a:gd name="adj2" fmla="val 43177"/>
            </a:avLst>
          </a:prstGeom>
          <a:solidFill>
            <a:srgbClr val="992A8C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909" name="Oval 45"/>
          <p:cNvSpPr>
            <a:spLocks/>
          </p:cNvSpPr>
          <p:nvPr/>
        </p:nvSpPr>
        <p:spPr bwMode="auto">
          <a:xfrm>
            <a:off x="3340100" y="4292600"/>
            <a:ext cx="1620838" cy="1624013"/>
          </a:xfrm>
          <a:prstGeom prst="ellipse">
            <a:avLst/>
          </a:prstGeom>
          <a:solidFill>
            <a:srgbClr val="992A8C"/>
          </a:solidFill>
          <a:ln>
            <a:noFill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910" name="Rectangle 46"/>
          <p:cNvSpPr>
            <a:spLocks/>
          </p:cNvSpPr>
          <p:nvPr/>
        </p:nvSpPr>
        <p:spPr bwMode="auto">
          <a:xfrm>
            <a:off x="3733800" y="4838700"/>
            <a:ext cx="35179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7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Add Your Text Here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48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9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6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20" name="Group 8"/>
          <p:cNvGrpSpPr>
            <a:grpSpLocks/>
          </p:cNvGrpSpPr>
          <p:nvPr/>
        </p:nvGrpSpPr>
        <p:grpSpPr bwMode="auto">
          <a:xfrm>
            <a:off x="6090138" y="4144208"/>
            <a:ext cx="14757400" cy="5918200"/>
            <a:chOff x="0" y="0"/>
            <a:chExt cx="9296" cy="3728"/>
          </a:xfrm>
        </p:grpSpPr>
        <p:sp>
          <p:nvSpPr>
            <p:cNvPr id="38913" name="Line 1"/>
            <p:cNvSpPr>
              <a:spLocks noChangeShapeType="1"/>
            </p:cNvSpPr>
            <p:nvPr/>
          </p:nvSpPr>
          <p:spPr bwMode="auto">
            <a:xfrm>
              <a:off x="7200" y="356"/>
              <a:ext cx="0" cy="3351"/>
            </a:xfrm>
            <a:prstGeom prst="line">
              <a:avLst/>
            </a:prstGeom>
            <a:noFill/>
            <a:ln w="254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914" name="Line 2"/>
            <p:cNvSpPr>
              <a:spLocks noChangeShapeType="1"/>
            </p:cNvSpPr>
            <p:nvPr/>
          </p:nvSpPr>
          <p:spPr bwMode="auto">
            <a:xfrm>
              <a:off x="8" y="356"/>
              <a:ext cx="0" cy="3351"/>
            </a:xfrm>
            <a:prstGeom prst="line">
              <a:avLst/>
            </a:prstGeom>
            <a:noFill/>
            <a:ln w="254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915" name="Line 3"/>
            <p:cNvSpPr>
              <a:spLocks noChangeShapeType="1"/>
            </p:cNvSpPr>
            <p:nvPr/>
          </p:nvSpPr>
          <p:spPr bwMode="auto">
            <a:xfrm>
              <a:off x="1696" y="332"/>
              <a:ext cx="0" cy="3375"/>
            </a:xfrm>
            <a:prstGeom prst="line">
              <a:avLst/>
            </a:prstGeom>
            <a:noFill/>
            <a:ln w="254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916" name="Line 4"/>
            <p:cNvSpPr>
              <a:spLocks noChangeShapeType="1"/>
            </p:cNvSpPr>
            <p:nvPr/>
          </p:nvSpPr>
          <p:spPr bwMode="auto">
            <a:xfrm>
              <a:off x="5104" y="356"/>
              <a:ext cx="0" cy="3351"/>
            </a:xfrm>
            <a:prstGeom prst="line">
              <a:avLst/>
            </a:prstGeom>
            <a:noFill/>
            <a:ln w="254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917" name="Rectangle 5"/>
            <p:cNvSpPr>
              <a:spLocks/>
            </p:cNvSpPr>
            <p:nvPr/>
          </p:nvSpPr>
          <p:spPr bwMode="auto">
            <a:xfrm>
              <a:off x="0" y="0"/>
              <a:ext cx="1728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1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Phase 1</a:t>
              </a:r>
            </a:p>
          </p:txBody>
        </p:sp>
        <p:sp>
          <p:nvSpPr>
            <p:cNvPr id="38918" name="Rectangle 6"/>
            <p:cNvSpPr>
              <a:spLocks/>
            </p:cNvSpPr>
            <p:nvPr/>
          </p:nvSpPr>
          <p:spPr bwMode="auto">
            <a:xfrm>
              <a:off x="1728" y="0"/>
              <a:ext cx="334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1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Phase 2 : add your text here</a:t>
              </a:r>
            </a:p>
          </p:txBody>
        </p:sp>
        <p:sp>
          <p:nvSpPr>
            <p:cNvPr id="38919" name="Rectangle 7"/>
            <p:cNvSpPr>
              <a:spLocks/>
            </p:cNvSpPr>
            <p:nvPr/>
          </p:nvSpPr>
          <p:spPr bwMode="auto">
            <a:xfrm>
              <a:off x="5104" y="0"/>
              <a:ext cx="419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21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Final Phase</a:t>
              </a:r>
            </a:p>
          </p:txBody>
        </p:sp>
      </p:grpSp>
      <p:sp>
        <p:nvSpPr>
          <p:cNvPr id="38921" name="Rectangle 9"/>
          <p:cNvSpPr>
            <a:spLocks/>
          </p:cNvSpPr>
          <p:nvPr/>
        </p:nvSpPr>
        <p:spPr bwMode="auto">
          <a:xfrm>
            <a:off x="922338" y="2974657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38922" name="Rectangle 10"/>
          <p:cNvSpPr>
            <a:spLocks/>
          </p:cNvSpPr>
          <p:nvPr/>
        </p:nvSpPr>
        <p:spPr bwMode="auto">
          <a:xfrm>
            <a:off x="922338" y="1981105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grpSp>
        <p:nvGrpSpPr>
          <p:cNvPr id="38928" name="Group 16"/>
          <p:cNvGrpSpPr>
            <a:grpSpLocks/>
          </p:cNvGrpSpPr>
          <p:nvPr/>
        </p:nvGrpSpPr>
        <p:grpSpPr bwMode="auto">
          <a:xfrm>
            <a:off x="2191238" y="4791908"/>
            <a:ext cx="19369088" cy="889000"/>
            <a:chOff x="0" y="0"/>
            <a:chExt cx="12201" cy="560"/>
          </a:xfrm>
        </p:grpSpPr>
        <p:sp>
          <p:nvSpPr>
            <p:cNvPr id="38923" name="Line 11"/>
            <p:cNvSpPr>
              <a:spLocks noChangeShapeType="1"/>
            </p:cNvSpPr>
            <p:nvPr/>
          </p:nvSpPr>
          <p:spPr bwMode="auto">
            <a:xfrm rot="10800000" flipH="1">
              <a:off x="1358" y="304"/>
              <a:ext cx="10374" cy="1"/>
            </a:xfrm>
            <a:prstGeom prst="line">
              <a:avLst/>
            </a:prstGeom>
            <a:noFill/>
            <a:ln w="25400" cap="flat">
              <a:solidFill>
                <a:schemeClr val="tx2">
                  <a:lumMod val="65000"/>
                  <a:lumOff val="35000"/>
                  <a:alpha val="29999"/>
                </a:schemeClr>
              </a:solidFill>
              <a:prstDash val="sysDot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924" name="Rectangle 12"/>
            <p:cNvSpPr>
              <a:spLocks/>
            </p:cNvSpPr>
            <p:nvPr/>
          </p:nvSpPr>
          <p:spPr bwMode="auto">
            <a:xfrm>
              <a:off x="11841" y="133"/>
              <a:ext cx="36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sz="24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31</a:t>
              </a:r>
            </a:p>
          </p:txBody>
        </p:sp>
        <p:grpSp>
          <p:nvGrpSpPr>
            <p:cNvPr id="38927" name="Group 15"/>
            <p:cNvGrpSpPr>
              <a:grpSpLocks/>
            </p:cNvGrpSpPr>
            <p:nvPr/>
          </p:nvGrpSpPr>
          <p:grpSpPr bwMode="auto">
            <a:xfrm>
              <a:off x="0" y="0"/>
              <a:ext cx="1432" cy="560"/>
              <a:chOff x="0" y="0"/>
              <a:chExt cx="1432" cy="560"/>
            </a:xfrm>
          </p:grpSpPr>
          <p:pic>
            <p:nvPicPr>
              <p:cNvPr id="38925" name="Picture 1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60" cy="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26" name="Rectangle 14"/>
              <p:cNvSpPr>
                <a:spLocks/>
              </p:cNvSpPr>
              <p:nvPr/>
            </p:nvSpPr>
            <p:spPr bwMode="auto">
              <a:xfrm>
                <a:off x="656" y="112"/>
                <a:ext cx="77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lvl1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1pPr>
                <a:lvl2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2pPr>
                <a:lvl3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3pPr>
                <a:lvl4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4pPr>
                <a:lvl5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r>
                  <a:rPr lang="en-US" sz="2100" dirty="0">
                    <a:latin typeface="Calibri" charset="0"/>
                    <a:ea typeface="Calibri" charset="0"/>
                    <a:cs typeface="Calibri" charset="0"/>
                    <a:sym typeface="Calibri Bold" panose="020F0702030404030204" pitchFamily="34" charset="0"/>
                  </a:rPr>
                  <a:t>Javier</a:t>
                </a:r>
              </a:p>
            </p:txBody>
          </p:sp>
        </p:grpSp>
      </p:grpSp>
      <p:grpSp>
        <p:nvGrpSpPr>
          <p:cNvPr id="38934" name="Group 22"/>
          <p:cNvGrpSpPr>
            <a:grpSpLocks/>
          </p:cNvGrpSpPr>
          <p:nvPr/>
        </p:nvGrpSpPr>
        <p:grpSpPr bwMode="auto">
          <a:xfrm>
            <a:off x="2191238" y="6201608"/>
            <a:ext cx="20350163" cy="889000"/>
            <a:chOff x="0" y="0"/>
            <a:chExt cx="12819" cy="560"/>
          </a:xfrm>
        </p:grpSpPr>
        <p:sp>
          <p:nvSpPr>
            <p:cNvPr id="38929" name="Line 17"/>
            <p:cNvSpPr>
              <a:spLocks noChangeShapeType="1"/>
            </p:cNvSpPr>
            <p:nvPr/>
          </p:nvSpPr>
          <p:spPr bwMode="auto">
            <a:xfrm rot="10800000" flipH="1">
              <a:off x="1358" y="280"/>
              <a:ext cx="10374" cy="1"/>
            </a:xfrm>
            <a:prstGeom prst="line">
              <a:avLst/>
            </a:prstGeom>
            <a:noFill/>
            <a:ln w="25400" cap="flat">
              <a:solidFill>
                <a:schemeClr val="tx2">
                  <a:lumMod val="65000"/>
                  <a:lumOff val="35000"/>
                  <a:alpha val="29999"/>
                </a:schemeClr>
              </a:solidFill>
              <a:prstDash val="sysDot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930" name="Rectangle 18"/>
            <p:cNvSpPr>
              <a:spLocks/>
            </p:cNvSpPr>
            <p:nvPr/>
          </p:nvSpPr>
          <p:spPr bwMode="auto">
            <a:xfrm>
              <a:off x="11840" y="112"/>
              <a:ext cx="97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sz="24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31</a:t>
              </a:r>
            </a:p>
          </p:txBody>
        </p:sp>
        <p:grpSp>
          <p:nvGrpSpPr>
            <p:cNvPr id="38933" name="Group 21"/>
            <p:cNvGrpSpPr>
              <a:grpSpLocks/>
            </p:cNvGrpSpPr>
            <p:nvPr/>
          </p:nvGrpSpPr>
          <p:grpSpPr bwMode="auto">
            <a:xfrm>
              <a:off x="0" y="0"/>
              <a:ext cx="1432" cy="560"/>
              <a:chOff x="0" y="0"/>
              <a:chExt cx="1432" cy="560"/>
            </a:xfrm>
          </p:grpSpPr>
          <p:pic>
            <p:nvPicPr>
              <p:cNvPr id="38931" name="Picture 19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60" cy="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32" name="Rectangle 20"/>
              <p:cNvSpPr>
                <a:spLocks/>
              </p:cNvSpPr>
              <p:nvPr/>
            </p:nvSpPr>
            <p:spPr bwMode="auto">
              <a:xfrm>
                <a:off x="656" y="120"/>
                <a:ext cx="77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lvl1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1pPr>
                <a:lvl2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2pPr>
                <a:lvl3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3pPr>
                <a:lvl4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4pPr>
                <a:lvl5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r>
                  <a:rPr lang="en-US" sz="2100">
                    <a:latin typeface="Calibri" charset="0"/>
                    <a:ea typeface="Calibri" charset="0"/>
                    <a:cs typeface="Calibri" charset="0"/>
                    <a:sym typeface="Calibri Bold" panose="020F0702030404030204" pitchFamily="34" charset="0"/>
                  </a:rPr>
                  <a:t>Amanda</a:t>
                </a:r>
              </a:p>
            </p:txBody>
          </p:sp>
        </p:grpSp>
      </p:grpSp>
      <p:grpSp>
        <p:nvGrpSpPr>
          <p:cNvPr id="38940" name="Group 28"/>
          <p:cNvGrpSpPr>
            <a:grpSpLocks/>
          </p:cNvGrpSpPr>
          <p:nvPr/>
        </p:nvGrpSpPr>
        <p:grpSpPr bwMode="auto">
          <a:xfrm>
            <a:off x="2191238" y="7573208"/>
            <a:ext cx="20350163" cy="889000"/>
            <a:chOff x="0" y="0"/>
            <a:chExt cx="12819" cy="560"/>
          </a:xfrm>
        </p:grpSpPr>
        <p:sp>
          <p:nvSpPr>
            <p:cNvPr id="38935" name="Line 23"/>
            <p:cNvSpPr>
              <a:spLocks noChangeShapeType="1"/>
            </p:cNvSpPr>
            <p:nvPr/>
          </p:nvSpPr>
          <p:spPr bwMode="auto">
            <a:xfrm rot="10800000" flipH="1">
              <a:off x="1358" y="280"/>
              <a:ext cx="10374" cy="1"/>
            </a:xfrm>
            <a:prstGeom prst="line">
              <a:avLst/>
            </a:prstGeom>
            <a:noFill/>
            <a:ln w="25400" cap="flat">
              <a:solidFill>
                <a:schemeClr val="tx2">
                  <a:lumMod val="65000"/>
                  <a:lumOff val="35000"/>
                  <a:alpha val="29999"/>
                </a:schemeClr>
              </a:solidFill>
              <a:prstDash val="sysDot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936" name="Rectangle 24"/>
            <p:cNvSpPr>
              <a:spLocks/>
            </p:cNvSpPr>
            <p:nvPr/>
          </p:nvSpPr>
          <p:spPr bwMode="auto">
            <a:xfrm>
              <a:off x="11840" y="112"/>
              <a:ext cx="97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sz="24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31</a:t>
              </a:r>
            </a:p>
          </p:txBody>
        </p:sp>
        <p:grpSp>
          <p:nvGrpSpPr>
            <p:cNvPr id="38939" name="Group 27"/>
            <p:cNvGrpSpPr>
              <a:grpSpLocks/>
            </p:cNvGrpSpPr>
            <p:nvPr/>
          </p:nvGrpSpPr>
          <p:grpSpPr bwMode="auto">
            <a:xfrm>
              <a:off x="0" y="0"/>
              <a:ext cx="1432" cy="560"/>
              <a:chOff x="0" y="0"/>
              <a:chExt cx="1432" cy="560"/>
            </a:xfrm>
          </p:grpSpPr>
          <p:pic>
            <p:nvPicPr>
              <p:cNvPr id="38937" name="Picture 25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60" cy="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38" name="Rectangle 26"/>
              <p:cNvSpPr>
                <a:spLocks/>
              </p:cNvSpPr>
              <p:nvPr/>
            </p:nvSpPr>
            <p:spPr bwMode="auto">
              <a:xfrm>
                <a:off x="656" y="104"/>
                <a:ext cx="77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lvl1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1pPr>
                <a:lvl2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2pPr>
                <a:lvl3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3pPr>
                <a:lvl4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4pPr>
                <a:lvl5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r>
                  <a:rPr lang="en-US" sz="2100">
                    <a:latin typeface="Calibri" charset="0"/>
                    <a:ea typeface="Calibri" charset="0"/>
                    <a:cs typeface="Calibri" charset="0"/>
                    <a:sym typeface="Calibri Bold" panose="020F0702030404030204" pitchFamily="34" charset="0"/>
                  </a:rPr>
                  <a:t>Smith</a:t>
                </a:r>
              </a:p>
            </p:txBody>
          </p:sp>
        </p:grpSp>
      </p:grpSp>
      <p:grpSp>
        <p:nvGrpSpPr>
          <p:cNvPr id="38946" name="Group 34"/>
          <p:cNvGrpSpPr>
            <a:grpSpLocks/>
          </p:cNvGrpSpPr>
          <p:nvPr/>
        </p:nvGrpSpPr>
        <p:grpSpPr bwMode="auto">
          <a:xfrm>
            <a:off x="2191238" y="8894008"/>
            <a:ext cx="20350163" cy="889000"/>
            <a:chOff x="0" y="0"/>
            <a:chExt cx="12819" cy="560"/>
          </a:xfrm>
        </p:grpSpPr>
        <p:sp>
          <p:nvSpPr>
            <p:cNvPr id="38941" name="Line 29"/>
            <p:cNvSpPr>
              <a:spLocks noChangeShapeType="1"/>
            </p:cNvSpPr>
            <p:nvPr/>
          </p:nvSpPr>
          <p:spPr bwMode="auto">
            <a:xfrm rot="10800000" flipH="1">
              <a:off x="1358" y="275"/>
              <a:ext cx="10374" cy="1"/>
            </a:xfrm>
            <a:prstGeom prst="line">
              <a:avLst/>
            </a:prstGeom>
            <a:noFill/>
            <a:ln w="25400" cap="flat">
              <a:solidFill>
                <a:schemeClr val="tx2">
                  <a:lumMod val="65000"/>
                  <a:lumOff val="35000"/>
                  <a:alpha val="29999"/>
                </a:schemeClr>
              </a:solidFill>
              <a:prstDash val="sysDot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942" name="Rectangle 30"/>
            <p:cNvSpPr>
              <a:spLocks/>
            </p:cNvSpPr>
            <p:nvPr/>
          </p:nvSpPr>
          <p:spPr bwMode="auto">
            <a:xfrm>
              <a:off x="11840" y="112"/>
              <a:ext cx="97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sz="240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31</a:t>
              </a:r>
            </a:p>
          </p:txBody>
        </p:sp>
        <p:grpSp>
          <p:nvGrpSpPr>
            <p:cNvPr id="38945" name="Group 33"/>
            <p:cNvGrpSpPr>
              <a:grpSpLocks/>
            </p:cNvGrpSpPr>
            <p:nvPr/>
          </p:nvGrpSpPr>
          <p:grpSpPr bwMode="auto">
            <a:xfrm>
              <a:off x="0" y="0"/>
              <a:ext cx="1432" cy="560"/>
              <a:chOff x="0" y="0"/>
              <a:chExt cx="1432" cy="560"/>
            </a:xfrm>
          </p:grpSpPr>
          <p:pic>
            <p:nvPicPr>
              <p:cNvPr id="38943" name="Picture 31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60" cy="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44" name="Rectangle 32"/>
              <p:cNvSpPr>
                <a:spLocks/>
              </p:cNvSpPr>
              <p:nvPr/>
            </p:nvSpPr>
            <p:spPr bwMode="auto">
              <a:xfrm>
                <a:off x="656" y="120"/>
                <a:ext cx="77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>
                <a:lvl1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1pPr>
                <a:lvl2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2pPr>
                <a:lvl3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3pPr>
                <a:lvl4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4pPr>
                <a:lvl5pPr algn="l">
                  <a:defRPr sz="1200">
                    <a:solidFill>
                      <a:schemeClr val="tx1"/>
                    </a:solidFill>
                    <a:latin typeface="Gill Sans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r>
                  <a:rPr lang="en-US" sz="2100" dirty="0" err="1">
                    <a:latin typeface="Calibri" charset="0"/>
                    <a:ea typeface="Calibri" charset="0"/>
                    <a:cs typeface="Calibri" charset="0"/>
                    <a:sym typeface="Calibri Bold" panose="020F0702030404030204" pitchFamily="34" charset="0"/>
                  </a:rPr>
                  <a:t>Javier</a:t>
                </a:r>
                <a:endParaRPr lang="en-US" sz="21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endParaRPr>
              </a:p>
            </p:txBody>
          </p:sp>
        </p:grpSp>
      </p:grpSp>
      <p:grpSp>
        <p:nvGrpSpPr>
          <p:cNvPr id="38949" name="Group 37"/>
          <p:cNvGrpSpPr>
            <a:grpSpLocks/>
          </p:cNvGrpSpPr>
          <p:nvPr/>
        </p:nvGrpSpPr>
        <p:grpSpPr bwMode="auto">
          <a:xfrm>
            <a:off x="4324838" y="5020508"/>
            <a:ext cx="4419600" cy="533400"/>
            <a:chOff x="0" y="0"/>
            <a:chExt cx="2784" cy="336"/>
          </a:xfrm>
          <a:solidFill>
            <a:schemeClr val="tx2"/>
          </a:solidFill>
        </p:grpSpPr>
        <p:sp>
          <p:nvSpPr>
            <p:cNvPr id="38947" name="AutoShape 35"/>
            <p:cNvSpPr>
              <a:spLocks/>
            </p:cNvSpPr>
            <p:nvPr/>
          </p:nvSpPr>
          <p:spPr bwMode="auto">
            <a:xfrm>
              <a:off x="0" y="0"/>
              <a:ext cx="2784" cy="320"/>
            </a:xfrm>
            <a:prstGeom prst="roundRect">
              <a:avLst>
                <a:gd name="adj" fmla="val 50000"/>
              </a:avLst>
            </a:prstGeom>
            <a:grpFill/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948" name="Rectangle 36"/>
            <p:cNvSpPr>
              <a:spLocks/>
            </p:cNvSpPr>
            <p:nvPr/>
          </p:nvSpPr>
          <p:spPr bwMode="auto">
            <a:xfrm>
              <a:off x="440" y="0"/>
              <a:ext cx="2176" cy="336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sz="21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August, 01 - 09</a:t>
              </a:r>
            </a:p>
          </p:txBody>
        </p:sp>
      </p:grpSp>
      <p:sp>
        <p:nvSpPr>
          <p:cNvPr id="38950" name="AutoShape 38"/>
          <p:cNvSpPr>
            <a:spLocks/>
          </p:cNvSpPr>
          <p:nvPr/>
        </p:nvSpPr>
        <p:spPr bwMode="auto">
          <a:xfrm>
            <a:off x="6102838" y="6392108"/>
            <a:ext cx="8064500" cy="508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951" name="Rectangle 39"/>
          <p:cNvSpPr>
            <a:spLocks/>
          </p:cNvSpPr>
          <p:nvPr/>
        </p:nvSpPr>
        <p:spPr bwMode="auto">
          <a:xfrm>
            <a:off x="6750538" y="6354008"/>
            <a:ext cx="345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21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August, 04 - 18</a:t>
            </a:r>
          </a:p>
        </p:txBody>
      </p:sp>
      <p:sp>
        <p:nvSpPr>
          <p:cNvPr id="38953" name="AutoShape 41"/>
          <p:cNvSpPr>
            <a:spLocks/>
          </p:cNvSpPr>
          <p:nvPr/>
        </p:nvSpPr>
        <p:spPr bwMode="auto">
          <a:xfrm>
            <a:off x="4362938" y="7751008"/>
            <a:ext cx="4419600" cy="508000"/>
          </a:xfrm>
          <a:prstGeom prst="roundRect">
            <a:avLst>
              <a:gd name="adj" fmla="val 50000"/>
            </a:avLst>
          </a:prstGeom>
          <a:solidFill>
            <a:srgbClr val="992A8C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954" name="Rectangle 42"/>
          <p:cNvSpPr>
            <a:spLocks/>
          </p:cNvSpPr>
          <p:nvPr/>
        </p:nvSpPr>
        <p:spPr bwMode="auto">
          <a:xfrm>
            <a:off x="5023338" y="7725608"/>
            <a:ext cx="345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21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August, 01 - 09</a:t>
            </a:r>
          </a:p>
        </p:txBody>
      </p:sp>
      <p:sp>
        <p:nvSpPr>
          <p:cNvPr id="38956" name="AutoShape 44"/>
          <p:cNvSpPr>
            <a:spLocks/>
          </p:cNvSpPr>
          <p:nvPr/>
        </p:nvSpPr>
        <p:spPr bwMode="auto">
          <a:xfrm>
            <a:off x="11855938" y="9084508"/>
            <a:ext cx="6019800" cy="5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957" name="Rectangle 45"/>
          <p:cNvSpPr>
            <a:spLocks/>
          </p:cNvSpPr>
          <p:nvPr/>
        </p:nvSpPr>
        <p:spPr bwMode="auto">
          <a:xfrm>
            <a:off x="12427438" y="9084508"/>
            <a:ext cx="345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21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August, 09 - 27</a:t>
            </a:r>
          </a:p>
        </p:txBody>
      </p:sp>
      <p:sp>
        <p:nvSpPr>
          <p:cNvPr id="38959" name="AutoShape 47"/>
          <p:cNvSpPr>
            <a:spLocks/>
          </p:cNvSpPr>
          <p:nvPr/>
        </p:nvSpPr>
        <p:spPr bwMode="auto">
          <a:xfrm>
            <a:off x="15958038" y="7751008"/>
            <a:ext cx="4876800" cy="508000"/>
          </a:xfrm>
          <a:prstGeom prst="roundRect">
            <a:avLst>
              <a:gd name="adj" fmla="val 50000"/>
            </a:avLst>
          </a:prstGeom>
          <a:solidFill>
            <a:srgbClr val="2B387F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960" name="Rectangle 48"/>
          <p:cNvSpPr>
            <a:spLocks/>
          </p:cNvSpPr>
          <p:nvPr/>
        </p:nvSpPr>
        <p:spPr bwMode="auto">
          <a:xfrm>
            <a:off x="16542238" y="7725608"/>
            <a:ext cx="345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21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August, 25 - 31</a:t>
            </a:r>
          </a:p>
        </p:txBody>
      </p:sp>
      <p:sp>
        <p:nvSpPr>
          <p:cNvPr id="38962" name="Rectangle 50"/>
          <p:cNvSpPr>
            <a:spLocks/>
          </p:cNvSpPr>
          <p:nvPr/>
        </p:nvSpPr>
        <p:spPr bwMode="auto">
          <a:xfrm>
            <a:off x="3372338" y="10689471"/>
            <a:ext cx="176149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3400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 IPSUM DOLOR SIT AMET</a:t>
            </a:r>
          </a:p>
          <a:p>
            <a:pPr algn="ctr">
              <a:lnSpc>
                <a:spcPct val="12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 ipsum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182038" y="4779208"/>
            <a:ext cx="885600" cy="885600"/>
          </a:xfrm>
        </p:spPr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182038" y="6188908"/>
            <a:ext cx="885600" cy="885600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182038" y="7573208"/>
            <a:ext cx="885600" cy="885600"/>
          </a:xfrm>
        </p:spPr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2182038" y="8881308"/>
            <a:ext cx="885600" cy="885600"/>
          </a:xfrm>
        </p:spPr>
      </p:sp>
      <p:sp>
        <p:nvSpPr>
          <p:cNvPr id="53" name="Rectangle 52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54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4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62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/>
          </p:cNvSpPr>
          <p:nvPr/>
        </p:nvSpPr>
        <p:spPr bwMode="auto">
          <a:xfrm>
            <a:off x="922338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39938" name="Rectangle 2"/>
          <p:cNvSpPr>
            <a:spLocks/>
          </p:cNvSpPr>
          <p:nvPr/>
        </p:nvSpPr>
        <p:spPr bwMode="auto">
          <a:xfrm>
            <a:off x="922338" y="1981899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92465172"/>
              </p:ext>
            </p:extLst>
          </p:nvPr>
        </p:nvGraphicFramePr>
        <p:xfrm>
          <a:off x="1162200" y="4132904"/>
          <a:ext cx="7099514" cy="4480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939" name="Rectangle 3"/>
          <p:cNvSpPr>
            <a:spLocks/>
          </p:cNvSpPr>
          <p:nvPr/>
        </p:nvSpPr>
        <p:spPr bwMode="auto">
          <a:xfrm>
            <a:off x="2438400" y="8718550"/>
            <a:ext cx="44323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Market Data</a:t>
            </a:r>
          </a:p>
          <a:p>
            <a:pPr algn="ctr">
              <a:lnSpc>
                <a:spcPct val="12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endParaRPr lang="en-US" sz="27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sp>
        <p:nvSpPr>
          <p:cNvPr id="39941" name="Oval 5"/>
          <p:cNvSpPr>
            <a:spLocks/>
          </p:cNvSpPr>
          <p:nvPr/>
        </p:nvSpPr>
        <p:spPr bwMode="auto">
          <a:xfrm>
            <a:off x="3041650" y="4678453"/>
            <a:ext cx="3297238" cy="3298123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942" name="Oval 6"/>
          <p:cNvSpPr>
            <a:spLocks/>
          </p:cNvSpPr>
          <p:nvPr/>
        </p:nvSpPr>
        <p:spPr bwMode="auto">
          <a:xfrm>
            <a:off x="3417888" y="5086550"/>
            <a:ext cx="2470150" cy="2470813"/>
          </a:xfrm>
          <a:prstGeom prst="ellipse">
            <a:avLst/>
          </a:prstGeom>
          <a:solidFill>
            <a:schemeClr val="tx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943" name="AutoShape 7"/>
          <p:cNvSpPr>
            <a:spLocks/>
          </p:cNvSpPr>
          <p:nvPr/>
        </p:nvSpPr>
        <p:spPr bwMode="auto">
          <a:xfrm rot="21437726">
            <a:off x="3492500" y="6823742"/>
            <a:ext cx="280988" cy="2810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  <a:moveTo>
                  <a:pt x="0" y="21600"/>
                </a:moveTo>
              </a:path>
            </a:pathLst>
          </a:custGeom>
          <a:solidFill>
            <a:schemeClr val="tx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944" name="Rectangle 8"/>
          <p:cNvSpPr>
            <a:spLocks/>
          </p:cNvSpPr>
          <p:nvPr/>
        </p:nvSpPr>
        <p:spPr bwMode="auto">
          <a:xfrm>
            <a:off x="3434019" y="5683611"/>
            <a:ext cx="2492375" cy="13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76%</a:t>
            </a:r>
          </a:p>
        </p:txBody>
      </p:sp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2019561468"/>
              </p:ext>
            </p:extLst>
          </p:nvPr>
        </p:nvGraphicFramePr>
        <p:xfrm>
          <a:off x="6324750" y="4132904"/>
          <a:ext cx="7099514" cy="4480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Rectangle 3"/>
          <p:cNvSpPr>
            <a:spLocks/>
          </p:cNvSpPr>
          <p:nvPr/>
        </p:nvSpPr>
        <p:spPr bwMode="auto">
          <a:xfrm>
            <a:off x="7600950" y="8718550"/>
            <a:ext cx="44323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Market Data</a:t>
            </a:r>
          </a:p>
          <a:p>
            <a:pPr algn="ctr">
              <a:lnSpc>
                <a:spcPct val="12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endParaRPr lang="en-US" sz="27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sp>
        <p:nvSpPr>
          <p:cNvPr id="43" name="Oval 5"/>
          <p:cNvSpPr>
            <a:spLocks/>
          </p:cNvSpPr>
          <p:nvPr/>
        </p:nvSpPr>
        <p:spPr bwMode="auto">
          <a:xfrm>
            <a:off x="8204200" y="4678453"/>
            <a:ext cx="3297238" cy="3298123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Oval 6"/>
          <p:cNvSpPr>
            <a:spLocks/>
          </p:cNvSpPr>
          <p:nvPr/>
        </p:nvSpPr>
        <p:spPr bwMode="auto">
          <a:xfrm>
            <a:off x="8580438" y="5086550"/>
            <a:ext cx="2470150" cy="2470813"/>
          </a:xfrm>
          <a:prstGeom prst="ellipse">
            <a:avLst/>
          </a:prstGeom>
          <a:solidFill>
            <a:schemeClr val="tx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AutoShape 7"/>
          <p:cNvSpPr>
            <a:spLocks/>
          </p:cNvSpPr>
          <p:nvPr/>
        </p:nvSpPr>
        <p:spPr bwMode="auto">
          <a:xfrm rot="21437726">
            <a:off x="8655050" y="6823742"/>
            <a:ext cx="280988" cy="2810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  <a:moveTo>
                  <a:pt x="0" y="21600"/>
                </a:moveTo>
              </a:path>
            </a:pathLst>
          </a:custGeom>
          <a:solidFill>
            <a:schemeClr val="tx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Rectangle 8"/>
          <p:cNvSpPr>
            <a:spLocks/>
          </p:cNvSpPr>
          <p:nvPr/>
        </p:nvSpPr>
        <p:spPr bwMode="auto">
          <a:xfrm>
            <a:off x="8596569" y="5683611"/>
            <a:ext cx="2492375" cy="13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id-ID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82</a:t>
            </a:r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%</a:t>
            </a:r>
          </a:p>
        </p:txBody>
      </p:sp>
      <p:graphicFrame>
        <p:nvGraphicFramePr>
          <p:cNvPr id="47" name="Chart 46"/>
          <p:cNvGraphicFramePr/>
          <p:nvPr>
            <p:extLst>
              <p:ext uri="{D42A27DB-BD31-4B8C-83A1-F6EECF244321}">
                <p14:modId xmlns:p14="http://schemas.microsoft.com/office/powerpoint/2010/main" val="1790551841"/>
              </p:ext>
            </p:extLst>
          </p:nvPr>
        </p:nvGraphicFramePr>
        <p:xfrm>
          <a:off x="11573206" y="4132904"/>
          <a:ext cx="7099514" cy="4480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" name="Rectangle 3"/>
          <p:cNvSpPr>
            <a:spLocks/>
          </p:cNvSpPr>
          <p:nvPr/>
        </p:nvSpPr>
        <p:spPr bwMode="auto">
          <a:xfrm>
            <a:off x="12849406" y="8718550"/>
            <a:ext cx="44323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Market Data</a:t>
            </a:r>
          </a:p>
          <a:p>
            <a:pPr algn="ctr">
              <a:lnSpc>
                <a:spcPct val="12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endParaRPr lang="en-US" sz="27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sp>
        <p:nvSpPr>
          <p:cNvPr id="49" name="Oval 5"/>
          <p:cNvSpPr>
            <a:spLocks/>
          </p:cNvSpPr>
          <p:nvPr/>
        </p:nvSpPr>
        <p:spPr bwMode="auto">
          <a:xfrm>
            <a:off x="13452656" y="4678453"/>
            <a:ext cx="3297238" cy="3298123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Oval 6"/>
          <p:cNvSpPr>
            <a:spLocks/>
          </p:cNvSpPr>
          <p:nvPr/>
        </p:nvSpPr>
        <p:spPr bwMode="auto">
          <a:xfrm>
            <a:off x="13828894" y="5086550"/>
            <a:ext cx="2470150" cy="2470813"/>
          </a:xfrm>
          <a:prstGeom prst="ellipse">
            <a:avLst/>
          </a:prstGeom>
          <a:solidFill>
            <a:schemeClr val="tx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AutoShape 7"/>
          <p:cNvSpPr>
            <a:spLocks/>
          </p:cNvSpPr>
          <p:nvPr/>
        </p:nvSpPr>
        <p:spPr bwMode="auto">
          <a:xfrm rot="21437726">
            <a:off x="13903506" y="6823742"/>
            <a:ext cx="280988" cy="2810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  <a:moveTo>
                  <a:pt x="0" y="21600"/>
                </a:moveTo>
              </a:path>
            </a:pathLst>
          </a:custGeom>
          <a:solidFill>
            <a:schemeClr val="tx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Rectangle 8"/>
          <p:cNvSpPr>
            <a:spLocks/>
          </p:cNvSpPr>
          <p:nvPr/>
        </p:nvSpPr>
        <p:spPr bwMode="auto">
          <a:xfrm>
            <a:off x="13845025" y="5683611"/>
            <a:ext cx="2492375" cy="13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id-ID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65</a:t>
            </a:r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%</a:t>
            </a:r>
          </a:p>
        </p:txBody>
      </p:sp>
      <p:graphicFrame>
        <p:nvGraphicFramePr>
          <p:cNvPr id="53" name="Chart 52"/>
          <p:cNvGraphicFramePr/>
          <p:nvPr>
            <p:extLst>
              <p:ext uri="{D42A27DB-BD31-4B8C-83A1-F6EECF244321}">
                <p14:modId xmlns:p14="http://schemas.microsoft.com/office/powerpoint/2010/main" val="1116446276"/>
              </p:ext>
            </p:extLst>
          </p:nvPr>
        </p:nvGraphicFramePr>
        <p:xfrm>
          <a:off x="16757782" y="4132904"/>
          <a:ext cx="7099514" cy="4480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4" name="Rectangle 3"/>
          <p:cNvSpPr>
            <a:spLocks/>
          </p:cNvSpPr>
          <p:nvPr/>
        </p:nvSpPr>
        <p:spPr bwMode="auto">
          <a:xfrm>
            <a:off x="18033982" y="8718550"/>
            <a:ext cx="44323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Market Data</a:t>
            </a:r>
          </a:p>
          <a:p>
            <a:pPr algn="ctr">
              <a:lnSpc>
                <a:spcPct val="12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endParaRPr lang="en-US" sz="27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sp>
        <p:nvSpPr>
          <p:cNvPr id="55" name="Oval 5"/>
          <p:cNvSpPr>
            <a:spLocks/>
          </p:cNvSpPr>
          <p:nvPr/>
        </p:nvSpPr>
        <p:spPr bwMode="auto">
          <a:xfrm>
            <a:off x="18637232" y="4678453"/>
            <a:ext cx="3297238" cy="3298123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6" name="Oval 6"/>
          <p:cNvSpPr>
            <a:spLocks/>
          </p:cNvSpPr>
          <p:nvPr/>
        </p:nvSpPr>
        <p:spPr bwMode="auto">
          <a:xfrm>
            <a:off x="19013470" y="5086550"/>
            <a:ext cx="2470150" cy="2470813"/>
          </a:xfrm>
          <a:prstGeom prst="ellipse">
            <a:avLst/>
          </a:prstGeom>
          <a:solidFill>
            <a:schemeClr val="tx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AutoShape 7"/>
          <p:cNvSpPr>
            <a:spLocks/>
          </p:cNvSpPr>
          <p:nvPr/>
        </p:nvSpPr>
        <p:spPr bwMode="auto">
          <a:xfrm rot="21437726">
            <a:off x="19088082" y="6823742"/>
            <a:ext cx="280988" cy="2810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  <a:moveTo>
                  <a:pt x="0" y="21600"/>
                </a:moveTo>
              </a:path>
            </a:pathLst>
          </a:custGeom>
          <a:solidFill>
            <a:schemeClr val="tx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8" name="Rectangle 8"/>
          <p:cNvSpPr>
            <a:spLocks/>
          </p:cNvSpPr>
          <p:nvPr/>
        </p:nvSpPr>
        <p:spPr bwMode="auto">
          <a:xfrm>
            <a:off x="19029601" y="5683611"/>
            <a:ext cx="2492375" cy="13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id-ID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90</a:t>
            </a:r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%</a:t>
            </a:r>
          </a:p>
        </p:txBody>
      </p:sp>
      <p:graphicFrame>
        <p:nvGraphicFramePr>
          <p:cNvPr id="63" name="Chart 62"/>
          <p:cNvGraphicFramePr/>
          <p:nvPr>
            <p:extLst>
              <p:ext uri="{D42A27DB-BD31-4B8C-83A1-F6EECF244321}">
                <p14:modId xmlns:p14="http://schemas.microsoft.com/office/powerpoint/2010/main" val="1547936893"/>
              </p:ext>
            </p:extLst>
          </p:nvPr>
        </p:nvGraphicFramePr>
        <p:xfrm>
          <a:off x="8642243" y="10983432"/>
          <a:ext cx="7099514" cy="933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Rectangle 29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32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0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/>
          </p:cNvSpPr>
          <p:nvPr/>
        </p:nvSpPr>
        <p:spPr bwMode="auto">
          <a:xfrm>
            <a:off x="922338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922338" y="1959936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40983" name="Rectangle 23"/>
          <p:cNvSpPr>
            <a:spLocks/>
          </p:cNvSpPr>
          <p:nvPr/>
        </p:nvSpPr>
        <p:spPr bwMode="auto">
          <a:xfrm>
            <a:off x="3657600" y="7969250"/>
            <a:ext cx="35560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Market Data</a:t>
            </a:r>
          </a:p>
          <a:p>
            <a:pPr algn="ctr"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sp>
        <p:nvSpPr>
          <p:cNvPr id="40984" name="Rectangle 24"/>
          <p:cNvSpPr>
            <a:spLocks/>
          </p:cNvSpPr>
          <p:nvPr/>
        </p:nvSpPr>
        <p:spPr bwMode="auto">
          <a:xfrm>
            <a:off x="8407400" y="5359400"/>
            <a:ext cx="35560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Market Data</a:t>
            </a:r>
          </a:p>
          <a:p>
            <a:pPr algn="ctr"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sp>
        <p:nvSpPr>
          <p:cNvPr id="40985" name="Rectangle 25"/>
          <p:cNvSpPr>
            <a:spLocks/>
          </p:cNvSpPr>
          <p:nvPr/>
        </p:nvSpPr>
        <p:spPr bwMode="auto">
          <a:xfrm>
            <a:off x="12852400" y="8013700"/>
            <a:ext cx="35560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Market Data</a:t>
            </a:r>
          </a:p>
          <a:p>
            <a:pPr algn="ctr"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sp>
        <p:nvSpPr>
          <p:cNvPr id="40986" name="Rectangle 26"/>
          <p:cNvSpPr>
            <a:spLocks/>
          </p:cNvSpPr>
          <p:nvPr/>
        </p:nvSpPr>
        <p:spPr bwMode="auto">
          <a:xfrm>
            <a:off x="17513300" y="5359400"/>
            <a:ext cx="35560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70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Market Data</a:t>
            </a:r>
          </a:p>
          <a:p>
            <a:pPr algn="ctr">
              <a:lnSpc>
                <a:spcPct val="120000"/>
              </a:lnSpc>
            </a:pPr>
            <a:r>
              <a:rPr lang="en-US" sz="240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 ipsum dolor sit amet, consectetur adipiscing elit</a:t>
            </a:r>
          </a:p>
        </p:txBody>
      </p:sp>
      <p:sp>
        <p:nvSpPr>
          <p:cNvPr id="40987" name="Oval 27"/>
          <p:cNvSpPr>
            <a:spLocks/>
          </p:cNvSpPr>
          <p:nvPr/>
        </p:nvSpPr>
        <p:spPr bwMode="auto">
          <a:xfrm>
            <a:off x="5384800" y="7645400"/>
            <a:ext cx="203200" cy="203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988" name="Oval 28"/>
          <p:cNvSpPr>
            <a:spLocks/>
          </p:cNvSpPr>
          <p:nvPr/>
        </p:nvSpPr>
        <p:spPr bwMode="auto">
          <a:xfrm>
            <a:off x="9994900" y="7632700"/>
            <a:ext cx="203200" cy="203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989" name="Oval 29"/>
          <p:cNvSpPr>
            <a:spLocks/>
          </p:cNvSpPr>
          <p:nvPr/>
        </p:nvSpPr>
        <p:spPr bwMode="auto">
          <a:xfrm>
            <a:off x="14579600" y="7632700"/>
            <a:ext cx="203200" cy="203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990" name="Oval 30"/>
          <p:cNvSpPr>
            <a:spLocks/>
          </p:cNvSpPr>
          <p:nvPr/>
        </p:nvSpPr>
        <p:spPr bwMode="auto">
          <a:xfrm>
            <a:off x="19189700" y="7620000"/>
            <a:ext cx="203200" cy="203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991" name="Line 31"/>
          <p:cNvSpPr>
            <a:spLocks noChangeShapeType="1"/>
          </p:cNvSpPr>
          <p:nvPr/>
        </p:nvSpPr>
        <p:spPr bwMode="auto">
          <a:xfrm>
            <a:off x="1822848" y="7794104"/>
            <a:ext cx="20740688" cy="0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  <a:alpha val="39999"/>
              </a:schemeClr>
            </a:solidFill>
            <a:prstDash val="sysDot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992" name="AutoShape 32"/>
          <p:cNvSpPr>
            <a:spLocks/>
          </p:cNvSpPr>
          <p:nvPr/>
        </p:nvSpPr>
        <p:spPr bwMode="auto">
          <a:xfrm>
            <a:off x="1803400" y="7467600"/>
            <a:ext cx="889000" cy="495300"/>
          </a:xfrm>
          <a:custGeom>
            <a:avLst/>
            <a:gdLst/>
            <a:ahLst/>
            <a:cxnLst/>
            <a:rect l="0" t="0" r="r" b="b"/>
            <a:pathLst>
              <a:path w="19565" h="21600">
                <a:moveTo>
                  <a:pt x="1773" y="0"/>
                </a:moveTo>
                <a:cubicBezTo>
                  <a:pt x="795" y="0"/>
                  <a:pt x="0" y="1575"/>
                  <a:pt x="0" y="3513"/>
                </a:cubicBezTo>
                <a:lnTo>
                  <a:pt x="0" y="18087"/>
                </a:lnTo>
                <a:cubicBezTo>
                  <a:pt x="0" y="20025"/>
                  <a:pt x="795" y="21600"/>
                  <a:pt x="1773" y="21600"/>
                </a:cubicBezTo>
                <a:lnTo>
                  <a:pt x="17792" y="21600"/>
                </a:lnTo>
                <a:cubicBezTo>
                  <a:pt x="18770" y="21600"/>
                  <a:pt x="19565" y="20025"/>
                  <a:pt x="19565" y="18087"/>
                </a:cubicBezTo>
                <a:lnTo>
                  <a:pt x="19565" y="16788"/>
                </a:lnTo>
                <a:lnTo>
                  <a:pt x="21600" y="11250"/>
                </a:lnTo>
                <a:lnTo>
                  <a:pt x="19565" y="5712"/>
                </a:lnTo>
                <a:lnTo>
                  <a:pt x="19565" y="3513"/>
                </a:lnTo>
                <a:cubicBezTo>
                  <a:pt x="19565" y="1575"/>
                  <a:pt x="18770" y="0"/>
                  <a:pt x="17792" y="0"/>
                </a:cubicBezTo>
                <a:lnTo>
                  <a:pt x="1773" y="0"/>
                </a:lnTo>
                <a:close/>
                <a:moveTo>
                  <a:pt x="1773" y="0"/>
                </a:moveTo>
              </a:path>
            </a:pathLst>
          </a:custGeom>
          <a:solidFill>
            <a:schemeClr val="tx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993" name="Rectangle 33"/>
          <p:cNvSpPr>
            <a:spLocks/>
          </p:cNvSpPr>
          <p:nvPr/>
        </p:nvSpPr>
        <p:spPr bwMode="auto">
          <a:xfrm>
            <a:off x="2075577" y="7507391"/>
            <a:ext cx="344646" cy="3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0%</a:t>
            </a:r>
          </a:p>
        </p:txBody>
      </p:sp>
      <p:sp>
        <p:nvSpPr>
          <p:cNvPr id="40994" name="AutoShape 34"/>
          <p:cNvSpPr>
            <a:spLocks/>
          </p:cNvSpPr>
          <p:nvPr/>
        </p:nvSpPr>
        <p:spPr bwMode="auto">
          <a:xfrm flipH="1">
            <a:off x="21691600" y="7467600"/>
            <a:ext cx="889000" cy="495300"/>
          </a:xfrm>
          <a:custGeom>
            <a:avLst/>
            <a:gdLst/>
            <a:ahLst/>
            <a:cxnLst/>
            <a:rect l="0" t="0" r="r" b="b"/>
            <a:pathLst>
              <a:path w="19565" h="21600">
                <a:moveTo>
                  <a:pt x="1773" y="0"/>
                </a:moveTo>
                <a:cubicBezTo>
                  <a:pt x="795" y="0"/>
                  <a:pt x="0" y="1575"/>
                  <a:pt x="0" y="3513"/>
                </a:cubicBezTo>
                <a:lnTo>
                  <a:pt x="0" y="18087"/>
                </a:lnTo>
                <a:cubicBezTo>
                  <a:pt x="0" y="20025"/>
                  <a:pt x="795" y="21600"/>
                  <a:pt x="1773" y="21600"/>
                </a:cubicBezTo>
                <a:lnTo>
                  <a:pt x="17792" y="21600"/>
                </a:lnTo>
                <a:cubicBezTo>
                  <a:pt x="18770" y="21600"/>
                  <a:pt x="19565" y="20025"/>
                  <a:pt x="19565" y="18087"/>
                </a:cubicBezTo>
                <a:lnTo>
                  <a:pt x="19565" y="16788"/>
                </a:lnTo>
                <a:lnTo>
                  <a:pt x="21600" y="11250"/>
                </a:lnTo>
                <a:lnTo>
                  <a:pt x="19565" y="5712"/>
                </a:lnTo>
                <a:lnTo>
                  <a:pt x="19565" y="3513"/>
                </a:lnTo>
                <a:cubicBezTo>
                  <a:pt x="19565" y="1575"/>
                  <a:pt x="18770" y="0"/>
                  <a:pt x="17792" y="0"/>
                </a:cubicBezTo>
                <a:lnTo>
                  <a:pt x="1773" y="0"/>
                </a:lnTo>
                <a:close/>
                <a:moveTo>
                  <a:pt x="1773" y="0"/>
                </a:moveTo>
              </a:path>
            </a:pathLst>
          </a:custGeom>
          <a:solidFill>
            <a:schemeClr val="tx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995" name="Rectangle 35"/>
          <p:cNvSpPr>
            <a:spLocks/>
          </p:cNvSpPr>
          <p:nvPr/>
        </p:nvSpPr>
        <p:spPr bwMode="auto">
          <a:xfrm>
            <a:off x="21811585" y="7526441"/>
            <a:ext cx="629980" cy="3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100%</a:t>
            </a:r>
          </a:p>
        </p:txBody>
      </p:sp>
      <p:sp>
        <p:nvSpPr>
          <p:cNvPr id="40963" name="AutoShape 3"/>
          <p:cNvSpPr>
            <a:spLocks/>
          </p:cNvSpPr>
          <p:nvPr/>
        </p:nvSpPr>
        <p:spPr bwMode="auto">
          <a:xfrm>
            <a:off x="3822700" y="3717925"/>
            <a:ext cx="3371850" cy="3371850"/>
          </a:xfrm>
          <a:prstGeom prst="wedgeEllipseCallout">
            <a:avLst>
              <a:gd name="adj1" fmla="val -361"/>
              <a:gd name="adj2" fmla="val 60583"/>
            </a:avLst>
          </a:prstGeom>
          <a:solidFill>
            <a:srgbClr val="CDCFCE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39" name="Chart 38"/>
          <p:cNvGraphicFramePr/>
          <p:nvPr>
            <p:extLst>
              <p:ext uri="{D42A27DB-BD31-4B8C-83A1-F6EECF244321}">
                <p14:modId xmlns:p14="http://schemas.microsoft.com/office/powerpoint/2010/main" val="1558460893"/>
              </p:ext>
            </p:extLst>
          </p:nvPr>
        </p:nvGraphicFramePr>
        <p:xfrm>
          <a:off x="2972595" y="3772606"/>
          <a:ext cx="5138348" cy="3242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0965" name="Oval 5"/>
          <p:cNvSpPr>
            <a:spLocks/>
          </p:cNvSpPr>
          <p:nvPr/>
        </p:nvSpPr>
        <p:spPr bwMode="auto">
          <a:xfrm>
            <a:off x="4271963" y="4144963"/>
            <a:ext cx="2476500" cy="2476500"/>
          </a:xfrm>
          <a:prstGeom prst="ellipse">
            <a:avLst/>
          </a:prstGeom>
          <a:solidFill>
            <a:srgbClr val="2B387F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966" name="Rectangle 6"/>
          <p:cNvSpPr>
            <a:spLocks/>
          </p:cNvSpPr>
          <p:nvPr/>
        </p:nvSpPr>
        <p:spPr bwMode="auto">
          <a:xfrm>
            <a:off x="4359275" y="4756150"/>
            <a:ext cx="2306638" cy="12382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10%</a:t>
            </a:r>
          </a:p>
        </p:txBody>
      </p:sp>
      <p:sp>
        <p:nvSpPr>
          <p:cNvPr id="40968" name="AutoShape 8"/>
          <p:cNvSpPr>
            <a:spLocks/>
          </p:cNvSpPr>
          <p:nvPr/>
        </p:nvSpPr>
        <p:spPr bwMode="auto">
          <a:xfrm>
            <a:off x="8401050" y="8221663"/>
            <a:ext cx="3371850" cy="3373437"/>
          </a:xfrm>
          <a:prstGeom prst="wedgeEllipseCallout">
            <a:avLst>
              <a:gd name="adj1" fmla="val 486"/>
              <a:gd name="adj2" fmla="val -57778"/>
            </a:avLst>
          </a:prstGeom>
          <a:solidFill>
            <a:srgbClr val="CDCFCE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194186192"/>
              </p:ext>
            </p:extLst>
          </p:nvPr>
        </p:nvGraphicFramePr>
        <p:xfrm>
          <a:off x="7544190" y="8304917"/>
          <a:ext cx="5138348" cy="3242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Oval 5"/>
          <p:cNvSpPr>
            <a:spLocks/>
          </p:cNvSpPr>
          <p:nvPr/>
        </p:nvSpPr>
        <p:spPr bwMode="auto">
          <a:xfrm>
            <a:off x="8843558" y="8677274"/>
            <a:ext cx="2476500" cy="2476500"/>
          </a:xfrm>
          <a:prstGeom prst="ellipse">
            <a:avLst/>
          </a:prstGeom>
          <a:solidFill>
            <a:srgbClr val="2B387F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ectangle 6"/>
          <p:cNvSpPr>
            <a:spLocks/>
          </p:cNvSpPr>
          <p:nvPr/>
        </p:nvSpPr>
        <p:spPr bwMode="auto">
          <a:xfrm>
            <a:off x="8930870" y="9288461"/>
            <a:ext cx="2306638" cy="12382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id-ID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34</a:t>
            </a:r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%</a:t>
            </a:r>
          </a:p>
        </p:txBody>
      </p:sp>
      <p:sp>
        <p:nvSpPr>
          <p:cNvPr id="43" name="AutoShape 3"/>
          <p:cNvSpPr>
            <a:spLocks/>
          </p:cNvSpPr>
          <p:nvPr/>
        </p:nvSpPr>
        <p:spPr bwMode="auto">
          <a:xfrm>
            <a:off x="12998793" y="3717925"/>
            <a:ext cx="3371850" cy="3371850"/>
          </a:xfrm>
          <a:prstGeom prst="wedgeEllipseCallout">
            <a:avLst>
              <a:gd name="adj1" fmla="val -361"/>
              <a:gd name="adj2" fmla="val 60583"/>
            </a:avLst>
          </a:prstGeom>
          <a:solidFill>
            <a:srgbClr val="CDCFCE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1659669151"/>
              </p:ext>
            </p:extLst>
          </p:nvPr>
        </p:nvGraphicFramePr>
        <p:xfrm>
          <a:off x="12148688" y="3772606"/>
          <a:ext cx="5138348" cy="3242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5" name="Oval 5"/>
          <p:cNvSpPr>
            <a:spLocks/>
          </p:cNvSpPr>
          <p:nvPr/>
        </p:nvSpPr>
        <p:spPr bwMode="auto">
          <a:xfrm>
            <a:off x="13448056" y="4144963"/>
            <a:ext cx="2476500" cy="2476500"/>
          </a:xfrm>
          <a:prstGeom prst="ellipse">
            <a:avLst/>
          </a:prstGeom>
          <a:solidFill>
            <a:srgbClr val="2B387F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Rectangle 6"/>
          <p:cNvSpPr>
            <a:spLocks/>
          </p:cNvSpPr>
          <p:nvPr/>
        </p:nvSpPr>
        <p:spPr bwMode="auto">
          <a:xfrm>
            <a:off x="13535368" y="4756150"/>
            <a:ext cx="2306638" cy="12382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id-ID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54</a:t>
            </a:r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%</a:t>
            </a:r>
          </a:p>
        </p:txBody>
      </p:sp>
      <p:sp>
        <p:nvSpPr>
          <p:cNvPr id="50" name="AutoShape 8"/>
          <p:cNvSpPr>
            <a:spLocks/>
          </p:cNvSpPr>
          <p:nvPr/>
        </p:nvSpPr>
        <p:spPr bwMode="auto">
          <a:xfrm>
            <a:off x="17583150" y="8221663"/>
            <a:ext cx="3371850" cy="3373437"/>
          </a:xfrm>
          <a:prstGeom prst="wedgeEllipseCallout">
            <a:avLst>
              <a:gd name="adj1" fmla="val 486"/>
              <a:gd name="adj2" fmla="val -57778"/>
            </a:avLst>
          </a:prstGeom>
          <a:solidFill>
            <a:srgbClr val="CDCFCE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1" name="Chart 50"/>
          <p:cNvGraphicFramePr/>
          <p:nvPr>
            <p:extLst>
              <p:ext uri="{D42A27DB-BD31-4B8C-83A1-F6EECF244321}">
                <p14:modId xmlns:p14="http://schemas.microsoft.com/office/powerpoint/2010/main" val="394329974"/>
              </p:ext>
            </p:extLst>
          </p:nvPr>
        </p:nvGraphicFramePr>
        <p:xfrm>
          <a:off x="16726290" y="8304917"/>
          <a:ext cx="5138348" cy="3242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2" name="Oval 5"/>
          <p:cNvSpPr>
            <a:spLocks/>
          </p:cNvSpPr>
          <p:nvPr/>
        </p:nvSpPr>
        <p:spPr bwMode="auto">
          <a:xfrm>
            <a:off x="18025658" y="8677274"/>
            <a:ext cx="2476500" cy="2476500"/>
          </a:xfrm>
          <a:prstGeom prst="ellipse">
            <a:avLst/>
          </a:prstGeom>
          <a:solidFill>
            <a:srgbClr val="2B387F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3" name="Rectangle 6"/>
          <p:cNvSpPr>
            <a:spLocks/>
          </p:cNvSpPr>
          <p:nvPr/>
        </p:nvSpPr>
        <p:spPr bwMode="auto">
          <a:xfrm>
            <a:off x="18112970" y="9288461"/>
            <a:ext cx="2306638" cy="12382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id-ID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97</a:t>
            </a:r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%</a:t>
            </a:r>
          </a:p>
        </p:txBody>
      </p:sp>
      <p:graphicFrame>
        <p:nvGraphicFramePr>
          <p:cNvPr id="54" name="Chart 53"/>
          <p:cNvGraphicFramePr/>
          <p:nvPr>
            <p:extLst>
              <p:ext uri="{D42A27DB-BD31-4B8C-83A1-F6EECF244321}">
                <p14:modId xmlns:p14="http://schemas.microsoft.com/office/powerpoint/2010/main" val="369338376"/>
              </p:ext>
            </p:extLst>
          </p:nvPr>
        </p:nvGraphicFramePr>
        <p:xfrm>
          <a:off x="8642243" y="11595100"/>
          <a:ext cx="7099514" cy="933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5" name="Rectangle 34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36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44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3" grpId="0"/>
      <p:bldP spid="40984" grpId="0"/>
      <p:bldP spid="40985" grpId="0"/>
      <p:bldP spid="4098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922338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1986" name="Rectangle 2"/>
          <p:cNvSpPr>
            <a:spLocks/>
          </p:cNvSpPr>
          <p:nvPr/>
        </p:nvSpPr>
        <p:spPr bwMode="auto">
          <a:xfrm>
            <a:off x="922338" y="1870285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41988" name="Rectangle 4"/>
          <p:cNvSpPr>
            <a:spLocks/>
          </p:cNvSpPr>
          <p:nvPr/>
        </p:nvSpPr>
        <p:spPr bwMode="auto">
          <a:xfrm>
            <a:off x="14427200" y="4210050"/>
            <a:ext cx="7315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 ipsum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grpSp>
        <p:nvGrpSpPr>
          <p:cNvPr id="41992" name="Group 8"/>
          <p:cNvGrpSpPr>
            <a:grpSpLocks/>
          </p:cNvGrpSpPr>
          <p:nvPr/>
        </p:nvGrpSpPr>
        <p:grpSpPr bwMode="auto">
          <a:xfrm>
            <a:off x="14439900" y="6858000"/>
            <a:ext cx="7977188" cy="1008063"/>
            <a:chOff x="0" y="0"/>
            <a:chExt cx="5025" cy="635"/>
          </a:xfrm>
        </p:grpSpPr>
        <p:sp>
          <p:nvSpPr>
            <p:cNvPr id="41989" name="Oval 5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1990" name="AutoShape 6"/>
            <p:cNvSpPr>
              <a:spLocks/>
            </p:cNvSpPr>
            <p:nvPr/>
          </p:nvSpPr>
          <p:spPr bwMode="auto">
            <a:xfrm>
              <a:off x="70" y="118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1991" name="Rectangle 7"/>
            <p:cNvSpPr>
              <a:spLocks/>
            </p:cNvSpPr>
            <p:nvPr/>
          </p:nvSpPr>
          <p:spPr bwMode="auto">
            <a:xfrm>
              <a:off x="432" y="0"/>
              <a:ext cx="4593" cy="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</p:grpSp>
      <p:grpSp>
        <p:nvGrpSpPr>
          <p:cNvPr id="41996" name="Group 12"/>
          <p:cNvGrpSpPr>
            <a:grpSpLocks/>
          </p:cNvGrpSpPr>
          <p:nvPr/>
        </p:nvGrpSpPr>
        <p:grpSpPr bwMode="auto">
          <a:xfrm>
            <a:off x="14439900" y="8051800"/>
            <a:ext cx="8121650" cy="966788"/>
            <a:chOff x="0" y="0"/>
            <a:chExt cx="5116" cy="609"/>
          </a:xfrm>
        </p:grpSpPr>
        <p:sp>
          <p:nvSpPr>
            <p:cNvPr id="41993" name="Oval 9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1994" name="AutoShape 10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1995" name="Rectangle 11"/>
            <p:cNvSpPr>
              <a:spLocks/>
            </p:cNvSpPr>
            <p:nvPr/>
          </p:nvSpPr>
          <p:spPr bwMode="auto">
            <a:xfrm>
              <a:off x="432" y="0"/>
              <a:ext cx="4684" cy="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</p:grpSp>
      <p:grpSp>
        <p:nvGrpSpPr>
          <p:cNvPr id="42000" name="Group 16"/>
          <p:cNvGrpSpPr>
            <a:grpSpLocks/>
          </p:cNvGrpSpPr>
          <p:nvPr/>
        </p:nvGrpSpPr>
        <p:grpSpPr bwMode="auto">
          <a:xfrm>
            <a:off x="14439900" y="9220200"/>
            <a:ext cx="8264525" cy="1022350"/>
            <a:chOff x="0" y="0"/>
            <a:chExt cx="5206" cy="644"/>
          </a:xfrm>
        </p:grpSpPr>
        <p:sp>
          <p:nvSpPr>
            <p:cNvPr id="41997" name="Oval 13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accent2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1998" name="AutoShape 14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1999" name="Rectangle 15"/>
            <p:cNvSpPr>
              <a:spLocks/>
            </p:cNvSpPr>
            <p:nvPr/>
          </p:nvSpPr>
          <p:spPr bwMode="auto">
            <a:xfrm>
              <a:off x="432" y="0"/>
              <a:ext cx="4774" cy="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</p:grpSp>
      <p:grpSp>
        <p:nvGrpSpPr>
          <p:cNvPr id="42004" name="Group 20"/>
          <p:cNvGrpSpPr>
            <a:grpSpLocks/>
          </p:cNvGrpSpPr>
          <p:nvPr/>
        </p:nvGrpSpPr>
        <p:grpSpPr bwMode="auto">
          <a:xfrm>
            <a:off x="14439900" y="10337800"/>
            <a:ext cx="8408988" cy="1273175"/>
            <a:chOff x="0" y="0"/>
            <a:chExt cx="5297" cy="802"/>
          </a:xfrm>
        </p:grpSpPr>
        <p:sp>
          <p:nvSpPr>
            <p:cNvPr id="42001" name="Oval 17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2002" name="AutoShape 18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2003" name="Rectangle 19"/>
            <p:cNvSpPr>
              <a:spLocks/>
            </p:cNvSpPr>
            <p:nvPr/>
          </p:nvSpPr>
          <p:spPr bwMode="auto">
            <a:xfrm>
              <a:off x="432" y="0"/>
              <a:ext cx="4865" cy="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</p:grp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42345602"/>
              </p:ext>
            </p:extLst>
          </p:nvPr>
        </p:nvGraphicFramePr>
        <p:xfrm>
          <a:off x="814736" y="3789325"/>
          <a:ext cx="12457384" cy="867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445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/>
      <p:bldGraphic spid="4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922338" y="2960241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3010" name="Rectangle 2"/>
          <p:cNvSpPr>
            <a:spLocks/>
          </p:cNvSpPr>
          <p:nvPr/>
        </p:nvSpPr>
        <p:spPr bwMode="auto">
          <a:xfrm>
            <a:off x="913567" y="1941403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grpSp>
        <p:nvGrpSpPr>
          <p:cNvPr id="43023" name="Group 15"/>
          <p:cNvGrpSpPr>
            <a:grpSpLocks/>
          </p:cNvGrpSpPr>
          <p:nvPr/>
        </p:nvGrpSpPr>
        <p:grpSpPr bwMode="auto">
          <a:xfrm>
            <a:off x="1676400" y="10731500"/>
            <a:ext cx="21031200" cy="1358900"/>
            <a:chOff x="0" y="0"/>
            <a:chExt cx="13248" cy="856"/>
          </a:xfrm>
        </p:grpSpPr>
        <p:sp>
          <p:nvSpPr>
            <p:cNvPr id="43011" name="Oval 3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tx2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012" name="AutoShape 4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013" name="Rectangle 5"/>
            <p:cNvSpPr>
              <a:spLocks/>
            </p:cNvSpPr>
            <p:nvPr/>
          </p:nvSpPr>
          <p:spPr bwMode="auto">
            <a:xfrm>
              <a:off x="432" y="0"/>
              <a:ext cx="2448" cy="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  <p:sp>
          <p:nvSpPr>
            <p:cNvPr id="43014" name="Oval 6"/>
            <p:cNvSpPr>
              <a:spLocks/>
            </p:cNvSpPr>
            <p:nvPr/>
          </p:nvSpPr>
          <p:spPr bwMode="auto">
            <a:xfrm>
              <a:off x="3456" y="48"/>
              <a:ext cx="264" cy="264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015" name="AutoShape 7"/>
            <p:cNvSpPr>
              <a:spLocks/>
            </p:cNvSpPr>
            <p:nvPr/>
          </p:nvSpPr>
          <p:spPr bwMode="auto">
            <a:xfrm>
              <a:off x="3528" y="119"/>
              <a:ext cx="120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016" name="Rectangle 8"/>
            <p:cNvSpPr>
              <a:spLocks/>
            </p:cNvSpPr>
            <p:nvPr/>
          </p:nvSpPr>
          <p:spPr bwMode="auto">
            <a:xfrm>
              <a:off x="3888" y="0"/>
              <a:ext cx="2448" cy="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  <p:sp>
          <p:nvSpPr>
            <p:cNvPr id="43017" name="Oval 9"/>
            <p:cNvSpPr>
              <a:spLocks/>
            </p:cNvSpPr>
            <p:nvPr/>
          </p:nvSpPr>
          <p:spPr bwMode="auto">
            <a:xfrm>
              <a:off x="6912" y="48"/>
              <a:ext cx="264" cy="264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018" name="AutoShape 10"/>
            <p:cNvSpPr>
              <a:spLocks/>
            </p:cNvSpPr>
            <p:nvPr/>
          </p:nvSpPr>
          <p:spPr bwMode="auto">
            <a:xfrm>
              <a:off x="6984" y="119"/>
              <a:ext cx="120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019" name="Rectangle 11"/>
            <p:cNvSpPr>
              <a:spLocks/>
            </p:cNvSpPr>
            <p:nvPr/>
          </p:nvSpPr>
          <p:spPr bwMode="auto">
            <a:xfrm>
              <a:off x="7344" y="0"/>
              <a:ext cx="2448" cy="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  <p:sp>
          <p:nvSpPr>
            <p:cNvPr id="43020" name="Oval 12"/>
            <p:cNvSpPr>
              <a:spLocks/>
            </p:cNvSpPr>
            <p:nvPr/>
          </p:nvSpPr>
          <p:spPr bwMode="auto">
            <a:xfrm>
              <a:off x="10368" y="48"/>
              <a:ext cx="264" cy="264"/>
            </a:xfrm>
            <a:prstGeom prst="ellipse">
              <a:avLst/>
            </a:prstGeom>
            <a:solidFill>
              <a:schemeClr val="accent2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021" name="AutoShape 13"/>
            <p:cNvSpPr>
              <a:spLocks/>
            </p:cNvSpPr>
            <p:nvPr/>
          </p:nvSpPr>
          <p:spPr bwMode="auto">
            <a:xfrm>
              <a:off x="10440" y="119"/>
              <a:ext cx="120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022" name="Rectangle 14"/>
            <p:cNvSpPr>
              <a:spLocks/>
            </p:cNvSpPr>
            <p:nvPr/>
          </p:nvSpPr>
          <p:spPr bwMode="auto">
            <a:xfrm>
              <a:off x="10800" y="0"/>
              <a:ext cx="2448" cy="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</p:grpSp>
      <p:sp>
        <p:nvSpPr>
          <p:cNvPr id="43025" name="Rectangle 17"/>
          <p:cNvSpPr>
            <a:spLocks/>
          </p:cNvSpPr>
          <p:nvPr/>
        </p:nvSpPr>
        <p:spPr bwMode="auto">
          <a:xfrm>
            <a:off x="5397500" y="3793680"/>
            <a:ext cx="2232021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DATA NAME HERE</a:t>
            </a:r>
          </a:p>
        </p:txBody>
      </p:sp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119033033"/>
              </p:ext>
            </p:extLst>
          </p:nvPr>
        </p:nvGraphicFramePr>
        <p:xfrm>
          <a:off x="2536721" y="4542504"/>
          <a:ext cx="8200103" cy="584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027" name="Rectangle 19"/>
          <p:cNvSpPr>
            <a:spLocks/>
          </p:cNvSpPr>
          <p:nvPr/>
        </p:nvSpPr>
        <p:spPr bwMode="auto">
          <a:xfrm>
            <a:off x="15989300" y="3800030"/>
            <a:ext cx="2232021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DATA NAME HERE</a:t>
            </a:r>
          </a:p>
        </p:txBody>
      </p:sp>
      <p:graphicFrame>
        <p:nvGraphicFramePr>
          <p:cNvPr id="38" name="Chart 37"/>
          <p:cNvGraphicFramePr/>
          <p:nvPr>
            <p:extLst>
              <p:ext uri="{D42A27DB-BD31-4B8C-83A1-F6EECF244321}">
                <p14:modId xmlns:p14="http://schemas.microsoft.com/office/powerpoint/2010/main" val="1280910274"/>
              </p:ext>
            </p:extLst>
          </p:nvPr>
        </p:nvGraphicFramePr>
        <p:xfrm>
          <a:off x="12792386" y="4542504"/>
          <a:ext cx="8200103" cy="584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Rectangle 21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3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3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3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/>
          </p:cNvSpPr>
          <p:nvPr/>
        </p:nvSpPr>
        <p:spPr bwMode="auto">
          <a:xfrm>
            <a:off x="1679574" y="3886198"/>
            <a:ext cx="9720000" cy="79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3400" b="1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34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endParaRPr lang="en-US" sz="3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3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 ipsum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13314" name="Rectangle 2"/>
          <p:cNvSpPr>
            <a:spLocks/>
          </p:cNvSpPr>
          <p:nvPr/>
        </p:nvSpPr>
        <p:spPr bwMode="auto">
          <a:xfrm>
            <a:off x="12332677" y="3886200"/>
            <a:ext cx="9720000" cy="79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</a:p>
        </p:txBody>
      </p:sp>
      <p:sp>
        <p:nvSpPr>
          <p:cNvPr id="13316" name="Rectangle 4"/>
          <p:cNvSpPr>
            <a:spLocks/>
          </p:cNvSpPr>
          <p:nvPr/>
        </p:nvSpPr>
        <p:spPr bwMode="auto">
          <a:xfrm>
            <a:off x="958850" y="297791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13317" name="Rectangle 5"/>
          <p:cNvSpPr>
            <a:spLocks/>
          </p:cNvSpPr>
          <p:nvPr/>
        </p:nvSpPr>
        <p:spPr bwMode="auto">
          <a:xfrm>
            <a:off x="958850" y="2054585"/>
            <a:ext cx="1398280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EXAMPLE TEXT OF TWO COLUMNS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3" grpId="0"/>
      <p:bldP spid="133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922338" y="2960241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3010" name="Rectangle 2"/>
          <p:cNvSpPr>
            <a:spLocks/>
          </p:cNvSpPr>
          <p:nvPr/>
        </p:nvSpPr>
        <p:spPr bwMode="auto">
          <a:xfrm>
            <a:off x="913567" y="1941403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2" name="Table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19974862"/>
              </p:ext>
            </p:extLst>
          </p:nvPr>
        </p:nvGraphicFramePr>
        <p:xfrm>
          <a:off x="2916329" y="3961841"/>
          <a:ext cx="18618723" cy="83545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928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1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1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7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363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  <a:sym typeface="Calibri Bold" panose="020F0702030404030204" pitchFamily="34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  <a:sym typeface="Calibri Bold" panose="020F0702030404030204" pitchFamily="34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8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8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5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12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68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55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491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045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802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4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922338" y="2960241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3010" name="Rectangle 2"/>
          <p:cNvSpPr>
            <a:spLocks/>
          </p:cNvSpPr>
          <p:nvPr/>
        </p:nvSpPr>
        <p:spPr bwMode="auto">
          <a:xfrm>
            <a:off x="913567" y="1941403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2" name="Table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60920591"/>
              </p:ext>
            </p:extLst>
          </p:nvPr>
        </p:nvGraphicFramePr>
        <p:xfrm>
          <a:off x="2916329" y="3961841"/>
          <a:ext cx="18618723" cy="83545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928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1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1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7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363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  <a:sym typeface="Calibri Bold" panose="020F0702030404030204" pitchFamily="34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  <a:sym typeface="Calibri Bold" panose="020F0702030404030204" pitchFamily="34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8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8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5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12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68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55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491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045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802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9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922338" y="2960241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3010" name="Rectangle 2"/>
          <p:cNvSpPr>
            <a:spLocks/>
          </p:cNvSpPr>
          <p:nvPr/>
        </p:nvSpPr>
        <p:spPr bwMode="auto">
          <a:xfrm>
            <a:off x="913567" y="1941403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2" name="Table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58131442"/>
              </p:ext>
            </p:extLst>
          </p:nvPr>
        </p:nvGraphicFramePr>
        <p:xfrm>
          <a:off x="2916329" y="3961841"/>
          <a:ext cx="18618723" cy="847549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928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1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1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7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363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  <a:sym typeface="Calibri Bold" panose="020F0702030404030204" pitchFamily="34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  <a:sym typeface="Calibri Bold" panose="020F0702030404030204" pitchFamily="34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8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8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5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12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68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55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584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045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802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5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922338" y="2960241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3010" name="Rectangle 2"/>
          <p:cNvSpPr>
            <a:spLocks/>
          </p:cNvSpPr>
          <p:nvPr/>
        </p:nvSpPr>
        <p:spPr bwMode="auto">
          <a:xfrm>
            <a:off x="913567" y="1941403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2" name="Table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956530015"/>
              </p:ext>
            </p:extLst>
          </p:nvPr>
        </p:nvGraphicFramePr>
        <p:xfrm>
          <a:off x="2916329" y="3961841"/>
          <a:ext cx="18618723" cy="847549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928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1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1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7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363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  <a:sym typeface="Calibri Bold" panose="020F0702030404030204" pitchFamily="34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  <a:sym typeface="Calibri Bold" panose="020F0702030404030204" pitchFamily="34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8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8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5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12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68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55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584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045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802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0" cap="none" spc="5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 Bold" panose="020F0702030404030204" pitchFamily="34" charset="0"/>
                        </a:rPr>
                        <a:t>ADD YOUR TEXT HERE</a:t>
                      </a:r>
                      <a:endParaRPr lang="en-US" sz="1600" b="0" cap="none" spc="5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Lorem ipsum dolor sit </a:t>
                      </a:r>
                      <a:r>
                        <a:rPr lang="en-US" sz="1800" cap="none" spc="0" dirty="0" err="1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amet</a:t>
                      </a:r>
                      <a:r>
                        <a:rPr lang="en-US" sz="1800" cap="none" spc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panose="020F0502020204030204" pitchFamily="34" charset="0"/>
                        </a:rPr>
                        <a:t>, </a:t>
                      </a:r>
                      <a:endParaRPr lang="en-US" sz="1800" cap="none" spc="0" dirty="0">
                        <a:ln>
                          <a:noFill/>
                        </a:ln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1155" marR="71155" marT="35578" marB="3557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6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/>
          </p:cNvSpPr>
          <p:nvPr/>
        </p:nvSpPr>
        <p:spPr bwMode="auto">
          <a:xfrm>
            <a:off x="918622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4034" name="Rectangle 2"/>
          <p:cNvSpPr>
            <a:spLocks/>
          </p:cNvSpPr>
          <p:nvPr/>
        </p:nvSpPr>
        <p:spPr bwMode="auto">
          <a:xfrm>
            <a:off x="922338" y="1891194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grpSp>
        <p:nvGrpSpPr>
          <p:cNvPr id="44047" name="Group 15"/>
          <p:cNvGrpSpPr>
            <a:grpSpLocks/>
          </p:cNvGrpSpPr>
          <p:nvPr/>
        </p:nvGrpSpPr>
        <p:grpSpPr bwMode="auto">
          <a:xfrm>
            <a:off x="1676400" y="10731500"/>
            <a:ext cx="21031200" cy="1358900"/>
            <a:chOff x="0" y="0"/>
            <a:chExt cx="13248" cy="856"/>
          </a:xfrm>
        </p:grpSpPr>
        <p:sp>
          <p:nvSpPr>
            <p:cNvPr id="44035" name="Oval 3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chemeClr val="tx2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036" name="AutoShape 4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037" name="Rectangle 5"/>
            <p:cNvSpPr>
              <a:spLocks/>
            </p:cNvSpPr>
            <p:nvPr/>
          </p:nvSpPr>
          <p:spPr bwMode="auto">
            <a:xfrm>
              <a:off x="432" y="0"/>
              <a:ext cx="2448" cy="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  <p:sp>
          <p:nvSpPr>
            <p:cNvPr id="44038" name="Oval 6"/>
            <p:cNvSpPr>
              <a:spLocks/>
            </p:cNvSpPr>
            <p:nvPr/>
          </p:nvSpPr>
          <p:spPr bwMode="auto">
            <a:xfrm>
              <a:off x="3456" y="48"/>
              <a:ext cx="264" cy="264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039" name="AutoShape 7"/>
            <p:cNvSpPr>
              <a:spLocks/>
            </p:cNvSpPr>
            <p:nvPr/>
          </p:nvSpPr>
          <p:spPr bwMode="auto">
            <a:xfrm>
              <a:off x="3528" y="119"/>
              <a:ext cx="120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040" name="Rectangle 8"/>
            <p:cNvSpPr>
              <a:spLocks/>
            </p:cNvSpPr>
            <p:nvPr/>
          </p:nvSpPr>
          <p:spPr bwMode="auto">
            <a:xfrm>
              <a:off x="3888" y="0"/>
              <a:ext cx="2448" cy="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  <p:sp>
          <p:nvSpPr>
            <p:cNvPr id="44041" name="Oval 9"/>
            <p:cNvSpPr>
              <a:spLocks/>
            </p:cNvSpPr>
            <p:nvPr/>
          </p:nvSpPr>
          <p:spPr bwMode="auto">
            <a:xfrm>
              <a:off x="6912" y="48"/>
              <a:ext cx="264" cy="264"/>
            </a:xfrm>
            <a:prstGeom prst="ellipse">
              <a:avLst/>
            </a:prstGeom>
            <a:solidFill>
              <a:schemeClr val="accent4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042" name="AutoShape 10"/>
            <p:cNvSpPr>
              <a:spLocks/>
            </p:cNvSpPr>
            <p:nvPr/>
          </p:nvSpPr>
          <p:spPr bwMode="auto">
            <a:xfrm>
              <a:off x="6984" y="119"/>
              <a:ext cx="120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043" name="Rectangle 11"/>
            <p:cNvSpPr>
              <a:spLocks/>
            </p:cNvSpPr>
            <p:nvPr/>
          </p:nvSpPr>
          <p:spPr bwMode="auto">
            <a:xfrm>
              <a:off x="7344" y="0"/>
              <a:ext cx="2448" cy="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  <p:sp>
          <p:nvSpPr>
            <p:cNvPr id="44044" name="Oval 12"/>
            <p:cNvSpPr>
              <a:spLocks/>
            </p:cNvSpPr>
            <p:nvPr/>
          </p:nvSpPr>
          <p:spPr bwMode="auto">
            <a:xfrm>
              <a:off x="10368" y="48"/>
              <a:ext cx="264" cy="264"/>
            </a:xfrm>
            <a:prstGeom prst="ellipse">
              <a:avLst/>
            </a:prstGeom>
            <a:solidFill>
              <a:schemeClr val="accent2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045" name="AutoShape 13"/>
            <p:cNvSpPr>
              <a:spLocks/>
            </p:cNvSpPr>
            <p:nvPr/>
          </p:nvSpPr>
          <p:spPr bwMode="auto">
            <a:xfrm>
              <a:off x="10440" y="119"/>
              <a:ext cx="120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chemeClr val="tx2">
                <a:alpha val="2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046" name="Rectangle 14"/>
            <p:cNvSpPr>
              <a:spLocks/>
            </p:cNvSpPr>
            <p:nvPr/>
          </p:nvSpPr>
          <p:spPr bwMode="auto">
            <a:xfrm>
              <a:off x="10800" y="0"/>
              <a:ext cx="2448" cy="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Add your text here</a:t>
              </a:r>
            </a:p>
            <a:p>
              <a:pPr>
                <a:lnSpc>
                  <a:spcPct val="120000"/>
                </a:lnSpc>
              </a:pP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Lorem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ipsum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dolor sit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amet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,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consectetur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adipiscing</a:t>
              </a:r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Calibri" charset="0"/>
                  <a:cs typeface="Calibri" charset="0"/>
                  <a:sym typeface="Calibri" panose="020F0502020204030204" pitchFamily="34" charset="0"/>
                </a:rPr>
                <a:t> </a:t>
              </a:r>
            </a:p>
          </p:txBody>
        </p:sp>
      </p:grpSp>
      <p:sp>
        <p:nvSpPr>
          <p:cNvPr id="28" name="Rectangle 17"/>
          <p:cNvSpPr>
            <a:spLocks/>
          </p:cNvSpPr>
          <p:nvPr/>
        </p:nvSpPr>
        <p:spPr bwMode="auto">
          <a:xfrm>
            <a:off x="4133590" y="3547734"/>
            <a:ext cx="2232021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DATA NAME HERE</a:t>
            </a:r>
          </a:p>
        </p:txBody>
      </p:sp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337380663"/>
              </p:ext>
            </p:extLst>
          </p:nvPr>
        </p:nvGraphicFramePr>
        <p:xfrm>
          <a:off x="1272812" y="4296558"/>
          <a:ext cx="7920880" cy="584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Rectangle 17"/>
          <p:cNvSpPr>
            <a:spLocks/>
          </p:cNvSpPr>
          <p:nvPr/>
        </p:nvSpPr>
        <p:spPr bwMode="auto">
          <a:xfrm>
            <a:off x="11431046" y="3547734"/>
            <a:ext cx="2232021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DATA NAME HERE</a:t>
            </a:r>
          </a:p>
        </p:txBody>
      </p:sp>
      <p:graphicFrame>
        <p:nvGraphicFramePr>
          <p:cNvPr id="35" name="Chart 34"/>
          <p:cNvGraphicFramePr/>
          <p:nvPr>
            <p:extLst>
              <p:ext uri="{D42A27DB-BD31-4B8C-83A1-F6EECF244321}">
                <p14:modId xmlns:p14="http://schemas.microsoft.com/office/powerpoint/2010/main" val="999974961"/>
              </p:ext>
            </p:extLst>
          </p:nvPr>
        </p:nvGraphicFramePr>
        <p:xfrm>
          <a:off x="8303568" y="4392750"/>
          <a:ext cx="7920880" cy="584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Rectangle 17"/>
          <p:cNvSpPr>
            <a:spLocks/>
          </p:cNvSpPr>
          <p:nvPr/>
        </p:nvSpPr>
        <p:spPr bwMode="auto">
          <a:xfrm>
            <a:off x="18641637" y="3547734"/>
            <a:ext cx="2232021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DATA NAME HERE</a:t>
            </a:r>
          </a:p>
        </p:txBody>
      </p:sp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372148105"/>
              </p:ext>
            </p:extLst>
          </p:nvPr>
        </p:nvGraphicFramePr>
        <p:xfrm>
          <a:off x="15792400" y="4296558"/>
          <a:ext cx="7888925" cy="584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Rectangle 24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6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8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15271234" y="4201297"/>
            <a:ext cx="7200000" cy="787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IPSUM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DOLOR SIT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AMET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,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CONSECTETUR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ADIPISCING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ELIT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.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VIVAMUS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SAGITTIS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LACUS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VEL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AUGUE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LAOREET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RUTRUM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FAUCIBUS</a:t>
            </a: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DOLOR </a:t>
            </a:r>
            <a:r>
              <a:rPr lang="en-US" sz="27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AUCTOR</a:t>
            </a:r>
            <a:endParaRPr lang="en-US" sz="27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consectetur.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</p:txBody>
      </p:sp>
      <p:sp>
        <p:nvSpPr>
          <p:cNvPr id="46082" name="Rectangle 2"/>
          <p:cNvSpPr>
            <a:spLocks/>
          </p:cNvSpPr>
          <p:nvPr/>
        </p:nvSpPr>
        <p:spPr bwMode="auto">
          <a:xfrm>
            <a:off x="922338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6083" name="Rectangle 3"/>
          <p:cNvSpPr>
            <a:spLocks/>
          </p:cNvSpPr>
          <p:nvPr/>
        </p:nvSpPr>
        <p:spPr bwMode="auto">
          <a:xfrm>
            <a:off x="922338" y="1911010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pic>
        <p:nvPicPr>
          <p:cNvPr id="3" name="Marcador de posición de imagen 2" descr="photo-1446776653964-20c1d3a81b06.jpe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 contras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1" b="2051"/>
          <a:stretch>
            <a:fillRect/>
          </a:stretch>
        </p:blipFill>
        <p:spPr>
          <a:xfrm>
            <a:off x="2006150" y="4201297"/>
            <a:ext cx="12319450" cy="7876403"/>
          </a:xfrm>
        </p:spPr>
      </p:pic>
      <p:sp>
        <p:nvSpPr>
          <p:cNvPr id="46085" name="Rectangle 5"/>
          <p:cNvSpPr>
            <a:spLocks/>
          </p:cNvSpPr>
          <p:nvPr/>
        </p:nvSpPr>
        <p:spPr bwMode="auto">
          <a:xfrm>
            <a:off x="2705443" y="4815244"/>
            <a:ext cx="10756900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sz="1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UltraLight" charset="0"/>
              </a:rPr>
              <a:t>A PICTURE IS WORTH A </a:t>
            </a:r>
            <a:r>
              <a:rPr lang="en-US" sz="12000" dirty="0">
                <a:solidFill>
                  <a:srgbClr val="FC9A08"/>
                </a:solidFill>
                <a:latin typeface="Calibri" charset="0"/>
                <a:ea typeface="Calibri" charset="0"/>
                <a:cs typeface="Calibri" charset="0"/>
                <a:sym typeface="Helvetica Neue UltraLight" charset="0"/>
              </a:rPr>
              <a:t>THOUSAND</a:t>
            </a:r>
            <a:r>
              <a:rPr lang="en-US" sz="1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Helvetica Neue UltraLight" charset="0"/>
              </a:rPr>
              <a:t> WORDS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1" grpId="0"/>
      <p:bldP spid="46085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7vjJbdDRga27ApDoYicw_Spark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" b="2232"/>
          <a:stretch>
            <a:fillRect/>
          </a:stretch>
        </p:blipFill>
        <p:spPr>
          <a:xfrm>
            <a:off x="1536700" y="4151870"/>
            <a:ext cx="5673255" cy="3613322"/>
          </a:xfrm>
        </p:spPr>
      </p:pic>
      <p:pic>
        <p:nvPicPr>
          <p:cNvPr id="7" name="Marcador de posición de imagen 6" descr="photo-1446776899648-aa78eefe8ed0.jpe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r="8369"/>
          <a:stretch>
            <a:fillRect/>
          </a:stretch>
        </p:blipFill>
        <p:spPr>
          <a:xfrm>
            <a:off x="8001000" y="4151870"/>
            <a:ext cx="5673255" cy="3613322"/>
          </a:xfrm>
        </p:spPr>
      </p:pic>
      <p:pic>
        <p:nvPicPr>
          <p:cNvPr id="8" name="Marcador de posición de imagen 7" descr="photo-1451186242394-2b461812025b.jpe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" b="2166"/>
          <a:stretch>
            <a:fillRect/>
          </a:stretch>
        </p:blipFill>
        <p:spPr>
          <a:xfrm>
            <a:off x="1536700" y="8304769"/>
            <a:ext cx="5673255" cy="3613322"/>
          </a:xfrm>
        </p:spPr>
      </p:pic>
      <p:pic>
        <p:nvPicPr>
          <p:cNvPr id="9" name="Marcador de posición de imagen 8" descr="photo-1451187580459-43490279c0fa.jpe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" b="2166"/>
          <a:stretch>
            <a:fillRect/>
          </a:stretch>
        </p:blipFill>
        <p:spPr>
          <a:xfrm>
            <a:off x="8001000" y="8304769"/>
            <a:ext cx="5673255" cy="3613322"/>
          </a:xfrm>
        </p:spPr>
      </p:pic>
      <p:sp>
        <p:nvSpPr>
          <p:cNvPr id="47105" name="Rectangle 1"/>
          <p:cNvSpPr>
            <a:spLocks/>
          </p:cNvSpPr>
          <p:nvPr/>
        </p:nvSpPr>
        <p:spPr bwMode="auto">
          <a:xfrm>
            <a:off x="15271234" y="6194340"/>
            <a:ext cx="7588766" cy="495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. 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47106" name="Rectangle 2"/>
          <p:cNvSpPr>
            <a:spLocks/>
          </p:cNvSpPr>
          <p:nvPr/>
        </p:nvSpPr>
        <p:spPr bwMode="auto">
          <a:xfrm>
            <a:off x="922338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7107" name="Rectangle 3"/>
          <p:cNvSpPr>
            <a:spLocks/>
          </p:cNvSpPr>
          <p:nvPr/>
        </p:nvSpPr>
        <p:spPr bwMode="auto">
          <a:xfrm>
            <a:off x="922338" y="1934749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47112" name="Rectangle 8"/>
          <p:cNvSpPr>
            <a:spLocks/>
          </p:cNvSpPr>
          <p:nvPr/>
        </p:nvSpPr>
        <p:spPr bwMode="auto">
          <a:xfrm>
            <a:off x="15271234" y="3753193"/>
            <a:ext cx="5957673" cy="22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 IPSUM PROJECT </a:t>
            </a:r>
          </a:p>
          <a:p>
            <a:pPr>
              <a:lnSpc>
                <a:spcPct val="120000"/>
              </a:lnSpc>
            </a:pPr>
            <a:endParaRPr lang="en-US" sz="2700" dirty="0"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Client: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tr-TR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Solera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,inc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5" grpId="0"/>
      <p:bldP spid="471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fondo gradient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>
            <a:fillRect/>
          </a:stretch>
        </p:blipFill>
        <p:spPr>
          <a:xfrm>
            <a:off x="1837300" y="4143080"/>
            <a:ext cx="4847663" cy="3819820"/>
          </a:xfrm>
        </p:spPr>
      </p:pic>
      <p:pic>
        <p:nvPicPr>
          <p:cNvPr id="9" name="Marcador de posición de imagen 8" descr="photo-1446776899648-aa78eefe8ed0.jpeg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r="16350"/>
          <a:stretch>
            <a:fillRect/>
          </a:stretch>
        </p:blipFill>
        <p:spPr>
          <a:xfrm>
            <a:off x="1837300" y="8300568"/>
            <a:ext cx="4847663" cy="3819820"/>
          </a:xfrm>
        </p:spPr>
      </p:pic>
      <p:pic>
        <p:nvPicPr>
          <p:cNvPr id="8" name="Marcador de posición de imagen 7" descr="photo-1446776653964-20c1d3a81b06.jpeg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>
            <a:fillRect/>
          </a:stretch>
        </p:blipFill>
        <p:spPr>
          <a:xfrm>
            <a:off x="12524350" y="4143080"/>
            <a:ext cx="4847663" cy="3819820"/>
          </a:xfrm>
        </p:spPr>
      </p:pic>
      <p:pic>
        <p:nvPicPr>
          <p:cNvPr id="10" name="Marcador de posición de imagen 9" descr="photo-1451186242394-2b461812025b.jpeg"/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r="7756"/>
          <a:stretch>
            <a:fillRect/>
          </a:stretch>
        </p:blipFill>
        <p:spPr>
          <a:xfrm>
            <a:off x="12524350" y="8300568"/>
            <a:ext cx="4847663" cy="3819820"/>
          </a:xfrm>
        </p:spPr>
      </p:pic>
      <p:sp>
        <p:nvSpPr>
          <p:cNvPr id="48129" name="Rectangle 1"/>
          <p:cNvSpPr>
            <a:spLocks/>
          </p:cNvSpPr>
          <p:nvPr/>
        </p:nvSpPr>
        <p:spPr bwMode="auto">
          <a:xfrm>
            <a:off x="922338" y="2973529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8130" name="Rectangle 2"/>
          <p:cNvSpPr>
            <a:spLocks/>
          </p:cNvSpPr>
          <p:nvPr/>
        </p:nvSpPr>
        <p:spPr bwMode="auto">
          <a:xfrm>
            <a:off x="922338" y="1894148"/>
            <a:ext cx="10486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48132" name="Rectangle 4"/>
          <p:cNvSpPr>
            <a:spLocks/>
          </p:cNvSpPr>
          <p:nvPr/>
        </p:nvSpPr>
        <p:spPr bwMode="auto">
          <a:xfrm>
            <a:off x="7124700" y="4009768"/>
            <a:ext cx="44069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 IPSUM PROJECT </a:t>
            </a:r>
          </a:p>
          <a:p>
            <a:pPr>
              <a:lnSpc>
                <a:spcPct val="120000"/>
              </a:lnSpc>
            </a:pPr>
            <a:endParaRPr lang="en-US" sz="2700" dirty="0"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Client: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tr-TR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Solera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,inc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7124700" y="4711700"/>
            <a:ext cx="787400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136" name="Rectangle 8"/>
          <p:cNvSpPr>
            <a:spLocks/>
          </p:cNvSpPr>
          <p:nvPr/>
        </p:nvSpPr>
        <p:spPr bwMode="auto">
          <a:xfrm>
            <a:off x="7124700" y="8149968"/>
            <a:ext cx="44069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 IPSUM PROJECT </a:t>
            </a:r>
          </a:p>
          <a:p>
            <a:pPr>
              <a:lnSpc>
                <a:spcPct val="120000"/>
              </a:lnSpc>
            </a:pPr>
            <a:endParaRPr lang="en-US" sz="2700" dirty="0"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Client: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tr-TR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Solera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,inc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7124700" y="8851900"/>
            <a:ext cx="787400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140" name="Rectangle 12"/>
          <p:cNvSpPr>
            <a:spLocks/>
          </p:cNvSpPr>
          <p:nvPr/>
        </p:nvSpPr>
        <p:spPr bwMode="auto">
          <a:xfrm>
            <a:off x="17855502" y="4009768"/>
            <a:ext cx="440759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 IPSUM PROJECT </a:t>
            </a:r>
          </a:p>
          <a:p>
            <a:pPr>
              <a:lnSpc>
                <a:spcPct val="120000"/>
              </a:lnSpc>
            </a:pPr>
            <a:endParaRPr lang="en-US" sz="2700" dirty="0"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Client: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tr-TR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Solera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,inc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17855508" y="4711700"/>
            <a:ext cx="789112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144" name="Rectangle 16"/>
          <p:cNvSpPr>
            <a:spLocks/>
          </p:cNvSpPr>
          <p:nvPr/>
        </p:nvSpPr>
        <p:spPr bwMode="auto">
          <a:xfrm>
            <a:off x="17855502" y="8149968"/>
            <a:ext cx="440759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LOREM IPSUM PROJECT </a:t>
            </a:r>
          </a:p>
          <a:p>
            <a:pPr>
              <a:lnSpc>
                <a:spcPct val="120000"/>
              </a:lnSpc>
            </a:pPr>
            <a:endParaRPr lang="en-US" sz="2700" dirty="0">
              <a:latin typeface="Calibri" charset="0"/>
              <a:ea typeface="Calibri" charset="0"/>
              <a:cs typeface="Calibri" charset="0"/>
              <a:sym typeface="Calibri Bold" panose="020F07020304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Client: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tr-TR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Solera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,inc</a:t>
            </a:r>
            <a:endParaRPr lang="en-US" sz="2400" dirty="0"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17855508" y="8851900"/>
            <a:ext cx="789112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22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5"/>
          <p:cNvSpPr>
            <a:spLocks/>
          </p:cNvSpPr>
          <p:nvPr/>
        </p:nvSpPr>
        <p:spPr bwMode="auto">
          <a:xfrm>
            <a:off x="-25400" y="4521200"/>
            <a:ext cx="24447500" cy="4978400"/>
          </a:xfrm>
          <a:prstGeom prst="rect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211" y="1318613"/>
            <a:ext cx="5986525" cy="123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ropyourimag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0" r="30953"/>
          <a:stretch/>
        </p:blipFill>
        <p:spPr>
          <a:xfrm>
            <a:off x="9800878" y="2909367"/>
            <a:ext cx="4829627" cy="8577953"/>
          </a:xfrm>
          <a:prstGeom prst="rect">
            <a:avLst/>
          </a:prstGeom>
        </p:spPr>
      </p:pic>
      <p:pic>
        <p:nvPicPr>
          <p:cNvPr id="3" name="Marcador de posición de imagen 2" descr="photo-1451186242394-2b461812025b.jpeg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r="31270"/>
          <a:stretch>
            <a:fillRect/>
          </a:stretch>
        </p:blipFill>
        <p:spPr/>
      </p:pic>
      <p:sp>
        <p:nvSpPr>
          <p:cNvPr id="49153" name="Rectangle 1"/>
          <p:cNvSpPr>
            <a:spLocks/>
          </p:cNvSpPr>
          <p:nvPr/>
        </p:nvSpPr>
        <p:spPr bwMode="auto">
          <a:xfrm>
            <a:off x="1070339" y="2964691"/>
            <a:ext cx="53297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Raleway Light"/>
                <a:ea typeface="Helvetica Neue" charset="0"/>
                <a:cs typeface="Helvetica Neue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49154" name="Rectangle 2"/>
          <p:cNvSpPr>
            <a:spLocks/>
          </p:cNvSpPr>
          <p:nvPr/>
        </p:nvSpPr>
        <p:spPr bwMode="auto">
          <a:xfrm>
            <a:off x="925029" y="1901980"/>
            <a:ext cx="1224694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chemeClr val="tx2"/>
                </a:solidFill>
                <a:latin typeface="Raleway Light"/>
                <a:ea typeface="Helvetica Neue Medium" charset="0"/>
                <a:cs typeface="Helvetica Neue Medium" charset="0"/>
                <a:sym typeface="Helvetica Neue Medium" charset="0"/>
              </a:rPr>
              <a:t>THIS IS AN EXAMPLE TEXT</a:t>
            </a:r>
          </a:p>
        </p:txBody>
      </p:sp>
      <p:sp>
        <p:nvSpPr>
          <p:cNvPr id="49155" name="Rectangle 3"/>
          <p:cNvSpPr>
            <a:spLocks/>
          </p:cNvSpPr>
          <p:nvPr/>
        </p:nvSpPr>
        <p:spPr bwMode="auto">
          <a:xfrm>
            <a:off x="1536700" y="9899650"/>
            <a:ext cx="67691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2400" dirty="0" err="1">
                <a:latin typeface="Raleway-Bold"/>
                <a:cs typeface="Raleway-Bold"/>
                <a:sym typeface="Calibri Bold" panose="020F0702030404030204" pitchFamily="34" charset="0"/>
              </a:rPr>
              <a:t>Lorem</a:t>
            </a:r>
            <a:r>
              <a:rPr lang="en-US" sz="2400" dirty="0">
                <a:latin typeface="Raleway-Bold"/>
                <a:cs typeface="Raleway-Bold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Raleway-Bold"/>
                <a:cs typeface="Raleway-Bold"/>
                <a:sym typeface="Calibri Bold" panose="020F0702030404030204" pitchFamily="34" charset="0"/>
              </a:rPr>
              <a:t>ipsum</a:t>
            </a:r>
            <a:r>
              <a:rPr lang="en-US" sz="2400" dirty="0">
                <a:latin typeface="Raleway-Bold"/>
                <a:cs typeface="Raleway-Bold"/>
                <a:sym typeface="Calibri Bold" panose="020F0702030404030204" pitchFamily="34" charset="0"/>
              </a:rPr>
              <a:t> dolor sit </a:t>
            </a:r>
            <a:r>
              <a:rPr lang="en-US" sz="2400" dirty="0" err="1">
                <a:latin typeface="Raleway-Bold"/>
                <a:cs typeface="Raleway-Bold"/>
                <a:sym typeface="Calibri Bold" panose="020F0702030404030204" pitchFamily="34" charset="0"/>
              </a:rPr>
              <a:t>amet</a:t>
            </a:r>
            <a:endParaRPr lang="en-US" sz="2400" dirty="0">
              <a:latin typeface="Raleway-Bold"/>
              <a:cs typeface="Raleway-Bold"/>
              <a:sym typeface="Calibri Bold" panose="020F0702030404030204" pitchFamily="34" charset="0"/>
            </a:endParaRPr>
          </a:p>
          <a:p>
            <a:pPr algn="r">
              <a:lnSpc>
                <a:spcPct val="120000"/>
              </a:lnSpc>
            </a:pP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el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it. </a:t>
            </a:r>
          </a:p>
        </p:txBody>
      </p:sp>
      <p:sp>
        <p:nvSpPr>
          <p:cNvPr id="49156" name="Rectangle 4"/>
          <p:cNvSpPr>
            <a:spLocks/>
          </p:cNvSpPr>
          <p:nvPr/>
        </p:nvSpPr>
        <p:spPr bwMode="auto">
          <a:xfrm>
            <a:off x="16002000" y="9893300"/>
            <a:ext cx="67691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7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 err="1">
                <a:latin typeface="Raleway-Bold"/>
                <a:cs typeface="Raleway-Bold"/>
                <a:sym typeface="Calibri Bold" panose="020F0702030404030204" pitchFamily="34" charset="0"/>
              </a:rPr>
              <a:t>Lorem</a:t>
            </a:r>
            <a:r>
              <a:rPr lang="en-US" sz="2400" dirty="0">
                <a:latin typeface="Raleway-Bold"/>
                <a:cs typeface="Raleway-Bold"/>
                <a:sym typeface="Calibri Bold" panose="020F0702030404030204" pitchFamily="34" charset="0"/>
              </a:rPr>
              <a:t> </a:t>
            </a:r>
            <a:r>
              <a:rPr lang="en-US" sz="2400" dirty="0" err="1">
                <a:latin typeface="Raleway-Bold"/>
                <a:cs typeface="Raleway-Bold"/>
                <a:sym typeface="Calibri Bold" panose="020F0702030404030204" pitchFamily="34" charset="0"/>
              </a:rPr>
              <a:t>ipsum</a:t>
            </a:r>
            <a:r>
              <a:rPr lang="en-US" sz="2400" dirty="0">
                <a:latin typeface="Raleway-Bold"/>
                <a:cs typeface="Raleway-Bold"/>
                <a:sym typeface="Calibri Bold" panose="020F0702030404030204" pitchFamily="34" charset="0"/>
              </a:rPr>
              <a:t> dolor sit </a:t>
            </a:r>
            <a:r>
              <a:rPr lang="en-US" sz="2400" dirty="0" err="1">
                <a:latin typeface="Raleway-Bold"/>
                <a:cs typeface="Raleway-Bold"/>
                <a:sym typeface="Calibri Bold" panose="020F0702030404030204" pitchFamily="34" charset="0"/>
              </a:rPr>
              <a:t>amet</a:t>
            </a:r>
            <a:endParaRPr lang="en-US" sz="2400" dirty="0">
              <a:latin typeface="Raleway-Bold"/>
              <a:cs typeface="Raleway-Bold"/>
              <a:sym typeface="Calibri Bold" panose="020F07020304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. </a:t>
            </a:r>
          </a:p>
        </p:txBody>
      </p:sp>
      <p:sp>
        <p:nvSpPr>
          <p:cNvPr id="49160" name="Oval 8"/>
          <p:cNvSpPr>
            <a:spLocks/>
          </p:cNvSpPr>
          <p:nvPr/>
        </p:nvSpPr>
        <p:spPr bwMode="auto">
          <a:xfrm>
            <a:off x="15976600" y="5562600"/>
            <a:ext cx="1077913" cy="1079500"/>
          </a:xfrm>
          <a:prstGeom prst="ellipse">
            <a:avLst/>
          </a:prstGeom>
          <a:solidFill>
            <a:srgbClr val="635957"/>
          </a:solidFill>
          <a:ln w="1905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49161" name="Rectangle 9"/>
          <p:cNvSpPr>
            <a:spLocks/>
          </p:cNvSpPr>
          <p:nvPr/>
        </p:nvSpPr>
        <p:spPr bwMode="auto">
          <a:xfrm>
            <a:off x="17373600" y="5422900"/>
            <a:ext cx="38862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Raleway-Bold"/>
                <a:cs typeface="Raleway-Bold"/>
                <a:sym typeface="Calibri Bold" panose="020F0702030404030204" pitchFamily="34" charset="0"/>
              </a:rPr>
              <a:t>Add your text here</a:t>
            </a: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</a:p>
        </p:txBody>
      </p:sp>
      <p:sp>
        <p:nvSpPr>
          <p:cNvPr id="49162" name="Rectangle 10"/>
          <p:cNvSpPr>
            <a:spLocks/>
          </p:cNvSpPr>
          <p:nvPr/>
        </p:nvSpPr>
        <p:spPr bwMode="auto">
          <a:xfrm>
            <a:off x="16247002" y="5600642"/>
            <a:ext cx="571500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4800" dirty="0">
                <a:solidFill>
                  <a:schemeClr val="bg1"/>
                </a:solidFill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A</a:t>
            </a:r>
          </a:p>
        </p:txBody>
      </p:sp>
      <p:sp>
        <p:nvSpPr>
          <p:cNvPr id="49164" name="Oval 12"/>
          <p:cNvSpPr>
            <a:spLocks/>
          </p:cNvSpPr>
          <p:nvPr/>
        </p:nvSpPr>
        <p:spPr bwMode="auto">
          <a:xfrm>
            <a:off x="15976600" y="7543800"/>
            <a:ext cx="1077913" cy="1079500"/>
          </a:xfrm>
          <a:prstGeom prst="ellipse">
            <a:avLst/>
          </a:prstGeom>
          <a:solidFill>
            <a:schemeClr val="tx2"/>
          </a:solidFill>
          <a:ln w="1905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49165" name="Rectangle 13"/>
          <p:cNvSpPr>
            <a:spLocks/>
          </p:cNvSpPr>
          <p:nvPr/>
        </p:nvSpPr>
        <p:spPr bwMode="auto">
          <a:xfrm>
            <a:off x="17373600" y="7277100"/>
            <a:ext cx="38862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Raleway-Bold"/>
                <a:cs typeface="Raleway-Bold"/>
                <a:sym typeface="Calibri Bold" panose="020F0702030404030204" pitchFamily="34" charset="0"/>
              </a:rPr>
              <a:t>Add your text here</a:t>
            </a: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</a:p>
        </p:txBody>
      </p:sp>
      <p:sp>
        <p:nvSpPr>
          <p:cNvPr id="49166" name="Rectangle 14"/>
          <p:cNvSpPr>
            <a:spLocks/>
          </p:cNvSpPr>
          <p:nvPr/>
        </p:nvSpPr>
        <p:spPr bwMode="auto">
          <a:xfrm>
            <a:off x="16290240" y="7527965"/>
            <a:ext cx="527050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4800" dirty="0">
                <a:solidFill>
                  <a:schemeClr val="bg1"/>
                </a:solidFill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b</a:t>
            </a:r>
          </a:p>
        </p:txBody>
      </p:sp>
      <p:sp>
        <p:nvSpPr>
          <p:cNvPr id="49168" name="Oval 16"/>
          <p:cNvSpPr>
            <a:spLocks/>
          </p:cNvSpPr>
          <p:nvPr/>
        </p:nvSpPr>
        <p:spPr bwMode="auto">
          <a:xfrm>
            <a:off x="7327900" y="5562600"/>
            <a:ext cx="1077913" cy="1079500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49169" name="Rectangle 17"/>
          <p:cNvSpPr>
            <a:spLocks/>
          </p:cNvSpPr>
          <p:nvPr/>
        </p:nvSpPr>
        <p:spPr bwMode="auto">
          <a:xfrm>
            <a:off x="3162300" y="5422900"/>
            <a:ext cx="38862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2400" dirty="0">
                <a:latin typeface="Raleway-Bold"/>
                <a:cs typeface="Raleway-Bold"/>
                <a:sym typeface="Calibri Bold" panose="020F0702030404030204" pitchFamily="34" charset="0"/>
              </a:rPr>
              <a:t>Add your text here</a:t>
            </a:r>
          </a:p>
          <a:p>
            <a:pPr algn="r">
              <a:lnSpc>
                <a:spcPct val="120000"/>
              </a:lnSpc>
            </a:pP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</a:p>
        </p:txBody>
      </p:sp>
      <p:sp>
        <p:nvSpPr>
          <p:cNvPr id="49170" name="Rectangle 18"/>
          <p:cNvSpPr>
            <a:spLocks/>
          </p:cNvSpPr>
          <p:nvPr/>
        </p:nvSpPr>
        <p:spPr bwMode="auto">
          <a:xfrm>
            <a:off x="7676464" y="5674784"/>
            <a:ext cx="5334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4800" dirty="0">
                <a:solidFill>
                  <a:srgbClr val="FFFFFF"/>
                </a:solidFill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s</a:t>
            </a:r>
          </a:p>
        </p:txBody>
      </p:sp>
      <p:sp>
        <p:nvSpPr>
          <p:cNvPr id="49172" name="Oval 20"/>
          <p:cNvSpPr>
            <a:spLocks/>
          </p:cNvSpPr>
          <p:nvPr/>
        </p:nvSpPr>
        <p:spPr bwMode="auto">
          <a:xfrm>
            <a:off x="7327900" y="7543800"/>
            <a:ext cx="1077913" cy="1079500"/>
          </a:xfrm>
          <a:prstGeom prst="ellipse">
            <a:avLst/>
          </a:prstGeom>
          <a:solidFill>
            <a:schemeClr val="accent4"/>
          </a:solidFill>
          <a:ln w="1905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49173" name="Rectangle 21"/>
          <p:cNvSpPr>
            <a:spLocks/>
          </p:cNvSpPr>
          <p:nvPr/>
        </p:nvSpPr>
        <p:spPr bwMode="auto">
          <a:xfrm>
            <a:off x="3162300" y="7277100"/>
            <a:ext cx="38862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2400" dirty="0">
                <a:latin typeface="Raleway-Bold"/>
                <a:cs typeface="Raleway-Bold"/>
                <a:sym typeface="Calibri Bold" panose="020F0702030404030204" pitchFamily="34" charset="0"/>
              </a:rPr>
              <a:t>Add your text here</a:t>
            </a:r>
          </a:p>
          <a:p>
            <a:pPr algn="r">
              <a:lnSpc>
                <a:spcPct val="120000"/>
              </a:lnSpc>
            </a:pP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Raleway Light"/>
                <a:cs typeface="Raleway Light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Raleway Light"/>
                <a:cs typeface="Raleway Light"/>
                <a:sym typeface="Calibri" panose="020F0502020204030204" pitchFamily="34" charset="0"/>
              </a:rPr>
              <a:t> </a:t>
            </a:r>
          </a:p>
        </p:txBody>
      </p:sp>
      <p:sp>
        <p:nvSpPr>
          <p:cNvPr id="49174" name="Rectangle 22"/>
          <p:cNvSpPr>
            <a:spLocks/>
          </p:cNvSpPr>
          <p:nvPr/>
        </p:nvSpPr>
        <p:spPr bwMode="auto">
          <a:xfrm>
            <a:off x="7563536" y="7617884"/>
            <a:ext cx="595313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4800" dirty="0">
                <a:solidFill>
                  <a:schemeClr val="bg1"/>
                </a:solidFill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a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3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Raleway" charset="0"/>
                <a:ea typeface="Raleway" charset="0"/>
                <a:cs typeface="Raleway" charset="0"/>
              </a:rPr>
              <a:t>SUB-SECTION</a:t>
            </a:r>
            <a:endParaRPr sz="1824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Raleway" charset="0"/>
                <a:ea typeface="Raleway" charset="0"/>
                <a:cs typeface="Raleway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  <p:bldP spid="4915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744913" y="5356225"/>
            <a:ext cx="8305800" cy="3203575"/>
            <a:chOff x="0" y="18"/>
            <a:chExt cx="5232" cy="2018"/>
          </a:xfrm>
        </p:grpSpPr>
        <p:sp>
          <p:nvSpPr>
            <p:cNvPr id="6" name="Rectangle 1"/>
            <p:cNvSpPr>
              <a:spLocks/>
            </p:cNvSpPr>
            <p:nvPr/>
          </p:nvSpPr>
          <p:spPr bwMode="auto">
            <a:xfrm>
              <a:off x="0" y="436"/>
              <a:ext cx="5232" cy="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sz="9600" b="1" dirty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  <a:sym typeface="Helvetica Neue" charset="0"/>
                </a:rPr>
                <a:t>CONTACT</a:t>
              </a:r>
            </a:p>
            <a:p>
              <a:pPr>
                <a:lnSpc>
                  <a:spcPct val="70000"/>
                </a:lnSpc>
              </a:pPr>
              <a:r>
                <a:rPr lang="en-US" sz="9600" b="1" dirty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  <a:sym typeface="Helvetica Neue" charset="0"/>
                </a:rPr>
                <a:t>AND FIND US</a:t>
              </a:r>
            </a:p>
          </p:txBody>
        </p:sp>
        <p:sp>
          <p:nvSpPr>
            <p:cNvPr id="7" name="Rectangle 2"/>
            <p:cNvSpPr>
              <a:spLocks/>
            </p:cNvSpPr>
            <p:nvPr/>
          </p:nvSpPr>
          <p:spPr bwMode="auto">
            <a:xfrm>
              <a:off x="0" y="18"/>
              <a:ext cx="1217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KEEP IN TOUCH</a:t>
              </a:r>
            </a:p>
          </p:txBody>
        </p:sp>
      </p:grp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3759200" y="9017000"/>
            <a:ext cx="7543800" cy="838200"/>
            <a:chOff x="0" y="0"/>
            <a:chExt cx="4752" cy="528"/>
          </a:xfrm>
        </p:grpSpPr>
        <p:sp>
          <p:nvSpPr>
            <p:cNvPr id="9" name="AutoShape 4"/>
            <p:cNvSpPr>
              <a:spLocks/>
            </p:cNvSpPr>
            <p:nvPr/>
          </p:nvSpPr>
          <p:spPr bwMode="auto">
            <a:xfrm>
              <a:off x="0" y="0"/>
              <a:ext cx="2248" cy="528"/>
            </a:xfrm>
            <a:prstGeom prst="roundRect">
              <a:avLst>
                <a:gd name="adj" fmla="val 22727"/>
              </a:avLst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(+34) 000 000 000</a:t>
              </a:r>
            </a:p>
          </p:txBody>
        </p:sp>
        <p:sp>
          <p:nvSpPr>
            <p:cNvPr id="10" name="AutoShape 5"/>
            <p:cNvSpPr>
              <a:spLocks/>
            </p:cNvSpPr>
            <p:nvPr/>
          </p:nvSpPr>
          <p:spPr bwMode="auto">
            <a:xfrm>
              <a:off x="2360" y="0"/>
              <a:ext cx="2392" cy="528"/>
            </a:xfrm>
            <a:prstGeom prst="roundRect">
              <a:avLst>
                <a:gd name="adj" fmla="val 22727"/>
              </a:avLst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" charset="0"/>
                  <a:ea typeface="Calibri" charset="0"/>
                  <a:cs typeface="Calibri" charset="0"/>
                  <a:sym typeface="Calibri Bold" panose="020F0702030404030204" pitchFamily="34" charset="0"/>
                </a:rPr>
                <a:t>mail.me@solerainc.com</a:t>
              </a:r>
            </a:p>
          </p:txBody>
        </p:sp>
      </p:grpSp>
      <p:grpSp>
        <p:nvGrpSpPr>
          <p:cNvPr id="11" name="Group 16"/>
          <p:cNvGrpSpPr>
            <a:grpSpLocks/>
          </p:cNvGrpSpPr>
          <p:nvPr/>
        </p:nvGrpSpPr>
        <p:grpSpPr bwMode="auto">
          <a:xfrm>
            <a:off x="12554465" y="5168900"/>
            <a:ext cx="7692510" cy="4889501"/>
            <a:chOff x="0" y="0"/>
            <a:chExt cx="5026" cy="3080"/>
          </a:xfrm>
        </p:grpSpPr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H="1">
              <a:off x="8" y="93"/>
              <a:ext cx="0" cy="2987"/>
            </a:xfrm>
            <a:prstGeom prst="line">
              <a:avLst/>
            </a:prstGeom>
            <a:noFill/>
            <a:ln w="25400" cap="flat">
              <a:solidFill>
                <a:schemeClr val="tx2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520" y="0"/>
              <a:ext cx="4328" cy="1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s-ES_tradnl" sz="4800" dirty="0" err="1">
                  <a:solidFill>
                    <a:schemeClr val="bg2"/>
                  </a:solidFill>
                  <a:latin typeface="Calibri Light" charset="0"/>
                  <a:ea typeface="Calibri Light" charset="0"/>
                  <a:cs typeface="Calibri Light" charset="0"/>
                  <a:sym typeface="Helvetica Neue" charset="0"/>
                </a:rPr>
                <a:t>Postal Address</a:t>
              </a:r>
            </a:p>
            <a:p>
              <a:r>
                <a:rPr lang="es-ES_tradnl" sz="4800" dirty="0" err="1">
                  <a:solidFill>
                    <a:schemeClr val="bg2"/>
                  </a:solidFill>
                  <a:latin typeface="Calibri Light" charset="0"/>
                  <a:ea typeface="Calibri Light" charset="0"/>
                  <a:cs typeface="Calibri Light" charset="0"/>
                  <a:sym typeface="Helvetica Neue" charset="0"/>
                </a:rPr>
                <a:t>00000</a:t>
              </a:r>
            </a:p>
            <a:p>
              <a:r>
                <a:rPr lang="es-ES_tradnl" sz="4800" dirty="0" err="1">
                  <a:solidFill>
                    <a:schemeClr val="tx2"/>
                  </a:solidFill>
                  <a:latin typeface="Calibri Light" charset="0"/>
                  <a:ea typeface="Calibri Light" charset="0"/>
                  <a:cs typeface="Calibri Light" charset="0"/>
                  <a:sym typeface="Helvetica Neue" charset="0"/>
                </a:rPr>
                <a:t>Country</a:t>
              </a:r>
              <a:endParaRPr lang="en-US" sz="4800" dirty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  <a:sym typeface="Helvetica Neue" charset="0"/>
              </a:endParaRPr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rot="10800000" flipH="1">
              <a:off x="0" y="1711"/>
              <a:ext cx="5026" cy="0"/>
            </a:xfrm>
            <a:prstGeom prst="line">
              <a:avLst/>
            </a:prstGeom>
            <a:noFill/>
            <a:ln w="25400" cap="flat">
              <a:solidFill>
                <a:schemeClr val="tx2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5" name="Oval 10"/>
            <p:cNvSpPr>
              <a:spLocks/>
            </p:cNvSpPr>
            <p:nvPr/>
          </p:nvSpPr>
          <p:spPr bwMode="auto">
            <a:xfrm>
              <a:off x="528" y="2008"/>
              <a:ext cx="944" cy="944"/>
            </a:xfrm>
            <a:prstGeom prst="ellipse">
              <a:avLst/>
            </a:prstGeom>
            <a:solidFill>
              <a:schemeClr val="accent2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1">
              <a:hlinkClick r:id="rId4"/>
            </p:cNvPr>
            <p:cNvSpPr>
              <a:spLocks/>
            </p:cNvSpPr>
            <p:nvPr/>
          </p:nvSpPr>
          <p:spPr bwMode="auto">
            <a:xfrm>
              <a:off x="838" y="1946"/>
              <a:ext cx="352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9000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Sosa Regular" pitchFamily="2" charset="0"/>
                  <a:ea typeface="Sosa Regular" pitchFamily="2" charset="0"/>
                  <a:cs typeface="Sosa Regular" pitchFamily="2" charset="0"/>
                  <a:sym typeface="Sosa Regular" pitchFamily="2" charset="0"/>
                </a:rPr>
                <a:t>v</a:t>
              </a:r>
            </a:p>
          </p:txBody>
        </p:sp>
        <p:sp>
          <p:nvSpPr>
            <p:cNvPr id="17" name="Oval 12"/>
            <p:cNvSpPr>
              <a:spLocks/>
            </p:cNvSpPr>
            <p:nvPr/>
          </p:nvSpPr>
          <p:spPr bwMode="auto">
            <a:xfrm>
              <a:off x="1752" y="2008"/>
              <a:ext cx="944" cy="944"/>
            </a:xfrm>
            <a:prstGeom prst="ellipse">
              <a:avLst/>
            </a:prstGeom>
            <a:solidFill>
              <a:schemeClr val="accent5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8" name="Rectangle 13">
              <a:hlinkClick r:id="rId4"/>
            </p:cNvPr>
            <p:cNvSpPr>
              <a:spLocks/>
            </p:cNvSpPr>
            <p:nvPr/>
          </p:nvSpPr>
          <p:spPr bwMode="auto">
            <a:xfrm>
              <a:off x="2062" y="1946"/>
              <a:ext cx="352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9000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Sosa Regular" pitchFamily="2" charset="0"/>
                  <a:ea typeface="Sosa Regular" pitchFamily="2" charset="0"/>
                  <a:cs typeface="Sosa Regular" pitchFamily="2" charset="0"/>
                  <a:sym typeface="Sosa Regular" pitchFamily="2" charset="0"/>
                </a:rPr>
                <a:t>t</a:t>
              </a:r>
            </a:p>
          </p:txBody>
        </p:sp>
        <p:sp>
          <p:nvSpPr>
            <p:cNvPr id="19" name="Oval 14"/>
            <p:cNvSpPr>
              <a:spLocks/>
            </p:cNvSpPr>
            <p:nvPr/>
          </p:nvSpPr>
          <p:spPr bwMode="auto">
            <a:xfrm>
              <a:off x="2968" y="2008"/>
              <a:ext cx="944" cy="944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0" name="Rectangle 15">
              <a:hlinkClick r:id="rId4"/>
            </p:cNvPr>
            <p:cNvSpPr>
              <a:spLocks/>
            </p:cNvSpPr>
            <p:nvPr/>
          </p:nvSpPr>
          <p:spPr bwMode="auto">
            <a:xfrm>
              <a:off x="3246" y="1911"/>
              <a:ext cx="413" cy="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en-US" sz="6400" dirty="0">
                  <a:solidFill>
                    <a:schemeClr val="tx2"/>
                  </a:solidFill>
                  <a:latin typeface="Modern Pictograms" panose="02000000000000000000" pitchFamily="50" charset="0"/>
                  <a:ea typeface="Modern Pictograms" panose="02000000000000000000" pitchFamily="50" charset="0"/>
                  <a:cs typeface="Modern Pictograms" panose="02000000000000000000" pitchFamily="50" charset="0"/>
                  <a:sym typeface="Modern Pictograms" panose="02000000000000000000" pitchFamily="50" charset="0"/>
                </a:rPr>
                <a:t>w</a:t>
              </a:r>
            </a:p>
          </p:txBody>
        </p:sp>
      </p:grpSp>
      <p:sp>
        <p:nvSpPr>
          <p:cNvPr id="21" name="Rectangle 18"/>
          <p:cNvSpPr>
            <a:spLocks/>
          </p:cNvSpPr>
          <p:nvPr/>
        </p:nvSpPr>
        <p:spPr bwMode="auto">
          <a:xfrm>
            <a:off x="3746500" y="2537520"/>
            <a:ext cx="35052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12000" dirty="0">
                <a:solidFill>
                  <a:schemeClr val="tx2"/>
                </a:solidFill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,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12474574"/>
            <a:ext cx="1499837" cy="6286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104" y="12579966"/>
            <a:ext cx="1291085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1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1606550" y="3886200"/>
            <a:ext cx="6840000" cy="79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Lorem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3000" b="1" dirty="0" err="1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3000" b="1" dirty="0">
                <a:solidFill>
                  <a:srgbClr val="7F716E"/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endParaRPr lang="en-US" sz="3000" dirty="0">
              <a:solidFill>
                <a:srgbClr val="7F716E"/>
              </a:solidFill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rgbClr val="878787"/>
              </a:solidFill>
              <a:latin typeface="Calibri" charset="0"/>
              <a:ea typeface="Calibri" charset="0"/>
              <a:cs typeface="Calibri" charset="0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sagittis.</a:t>
            </a:r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8953500" y="3886200"/>
            <a:ext cx="6840000" cy="79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cursus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17411" name="Rectangle 3"/>
          <p:cNvSpPr>
            <a:spLocks/>
          </p:cNvSpPr>
          <p:nvPr/>
        </p:nvSpPr>
        <p:spPr bwMode="auto">
          <a:xfrm>
            <a:off x="16370300" y="3886200"/>
            <a:ext cx="6840000" cy="79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ipsum dolor sit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Integer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erat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 ante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venenatis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posuere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aliquet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Fusce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dapibus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tellus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ac cursus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commodo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tortor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mauris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condimentum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massa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justo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ipsum dolor sit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risus.Lorem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ipsum dolor sit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Vivamus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sagittis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lacus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vel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augue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laoreet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rutrum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dolor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Curabitur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blandit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tempus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porttitor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Maecenas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faucibus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mollis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interdum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. dolor 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995363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17414" name="Rectangle 6"/>
          <p:cNvSpPr>
            <a:spLocks/>
          </p:cNvSpPr>
          <p:nvPr/>
        </p:nvSpPr>
        <p:spPr bwMode="auto">
          <a:xfrm>
            <a:off x="862627" y="1956375"/>
            <a:ext cx="1689109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TEXT OF 3 COLUMNS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" grpId="0" autoUpdateAnimBg="0"/>
      <p:bldP spid="17410" grpId="0" autoUpdateAnimBg="0"/>
      <p:bldP spid="17411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133790" y="5770157"/>
            <a:ext cx="2116423" cy="2193386"/>
            <a:chOff x="6088637" y="3123339"/>
            <a:chExt cx="1267234" cy="1313317"/>
          </a:xfrm>
        </p:grpSpPr>
        <p:sp>
          <p:nvSpPr>
            <p:cNvPr id="4" name="object 4"/>
            <p:cNvSpPr/>
            <p:nvPr/>
          </p:nvSpPr>
          <p:spPr>
            <a:xfrm>
              <a:off x="6088637" y="3123339"/>
              <a:ext cx="708952" cy="1313317"/>
            </a:xfrm>
            <a:custGeom>
              <a:avLst/>
              <a:gdLst/>
              <a:ahLst/>
              <a:cxnLst/>
              <a:rect l="l" t="t" r="r" b="b"/>
              <a:pathLst>
                <a:path w="563879" h="1044575">
                  <a:moveTo>
                    <a:pt x="521995" y="0"/>
                  </a:moveTo>
                  <a:lnTo>
                    <a:pt x="474549" y="2137"/>
                  </a:lnTo>
                  <a:lnTo>
                    <a:pt x="428283" y="8425"/>
                  </a:lnTo>
                  <a:lnTo>
                    <a:pt x="383382" y="18679"/>
                  </a:lnTo>
                  <a:lnTo>
                    <a:pt x="340033" y="32713"/>
                  </a:lnTo>
                  <a:lnTo>
                    <a:pt x="298421" y="50340"/>
                  </a:lnTo>
                  <a:lnTo>
                    <a:pt x="258731" y="71375"/>
                  </a:lnTo>
                  <a:lnTo>
                    <a:pt x="221150" y="95632"/>
                  </a:lnTo>
                  <a:lnTo>
                    <a:pt x="185863" y="122926"/>
                  </a:lnTo>
                  <a:lnTo>
                    <a:pt x="153055" y="153071"/>
                  </a:lnTo>
                  <a:lnTo>
                    <a:pt x="122913" y="185881"/>
                  </a:lnTo>
                  <a:lnTo>
                    <a:pt x="95621" y="221170"/>
                  </a:lnTo>
                  <a:lnTo>
                    <a:pt x="71366" y="258752"/>
                  </a:lnTo>
                  <a:lnTo>
                    <a:pt x="50333" y="298442"/>
                  </a:lnTo>
                  <a:lnTo>
                    <a:pt x="32708" y="340054"/>
                  </a:lnTo>
                  <a:lnTo>
                    <a:pt x="18677" y="383403"/>
                  </a:lnTo>
                  <a:lnTo>
                    <a:pt x="8424" y="428302"/>
                  </a:lnTo>
                  <a:lnTo>
                    <a:pt x="2137" y="474565"/>
                  </a:lnTo>
                  <a:lnTo>
                    <a:pt x="0" y="522008"/>
                  </a:lnTo>
                  <a:lnTo>
                    <a:pt x="2137" y="569452"/>
                  </a:lnTo>
                  <a:lnTo>
                    <a:pt x="8424" y="615716"/>
                  </a:lnTo>
                  <a:lnTo>
                    <a:pt x="18677" y="660616"/>
                  </a:lnTo>
                  <a:lnTo>
                    <a:pt x="32708" y="703964"/>
                  </a:lnTo>
                  <a:lnTo>
                    <a:pt x="50333" y="745576"/>
                  </a:lnTo>
                  <a:lnTo>
                    <a:pt x="71366" y="785265"/>
                  </a:lnTo>
                  <a:lnTo>
                    <a:pt x="95621" y="822847"/>
                  </a:lnTo>
                  <a:lnTo>
                    <a:pt x="122913" y="858134"/>
                  </a:lnTo>
                  <a:lnTo>
                    <a:pt x="153055" y="890943"/>
                  </a:lnTo>
                  <a:lnTo>
                    <a:pt x="185863" y="921086"/>
                  </a:lnTo>
                  <a:lnTo>
                    <a:pt x="221150" y="948378"/>
                  </a:lnTo>
                  <a:lnTo>
                    <a:pt x="258738" y="972637"/>
                  </a:lnTo>
                  <a:lnTo>
                    <a:pt x="298421" y="993667"/>
                  </a:lnTo>
                  <a:lnTo>
                    <a:pt x="340033" y="1011293"/>
                  </a:lnTo>
                  <a:lnTo>
                    <a:pt x="383382" y="1025325"/>
                  </a:lnTo>
                  <a:lnTo>
                    <a:pt x="428283" y="1035578"/>
                  </a:lnTo>
                  <a:lnTo>
                    <a:pt x="474549" y="1041866"/>
                  </a:lnTo>
                  <a:lnTo>
                    <a:pt x="521995" y="1044003"/>
                  </a:lnTo>
                  <a:lnTo>
                    <a:pt x="538259" y="1040716"/>
                  </a:lnTo>
                  <a:lnTo>
                    <a:pt x="551540" y="1031755"/>
                  </a:lnTo>
                  <a:lnTo>
                    <a:pt x="560494" y="1018473"/>
                  </a:lnTo>
                  <a:lnTo>
                    <a:pt x="563778" y="1002220"/>
                  </a:lnTo>
                  <a:lnTo>
                    <a:pt x="560494" y="985929"/>
                  </a:lnTo>
                  <a:lnTo>
                    <a:pt x="551535" y="972634"/>
                  </a:lnTo>
                  <a:lnTo>
                    <a:pt x="538259" y="963681"/>
                  </a:lnTo>
                  <a:lnTo>
                    <a:pt x="521995" y="960399"/>
                  </a:lnTo>
                  <a:lnTo>
                    <a:pt x="474292" y="957822"/>
                  </a:lnTo>
                  <a:lnTo>
                    <a:pt x="428060" y="950269"/>
                  </a:lnTo>
                  <a:lnTo>
                    <a:pt x="383570" y="938011"/>
                  </a:lnTo>
                  <a:lnTo>
                    <a:pt x="341090" y="921317"/>
                  </a:lnTo>
                  <a:lnTo>
                    <a:pt x="300889" y="900457"/>
                  </a:lnTo>
                  <a:lnTo>
                    <a:pt x="263239" y="875700"/>
                  </a:lnTo>
                  <a:lnTo>
                    <a:pt x="228407" y="847316"/>
                  </a:lnTo>
                  <a:lnTo>
                    <a:pt x="196664" y="815574"/>
                  </a:lnTo>
                  <a:lnTo>
                    <a:pt x="168278" y="780744"/>
                  </a:lnTo>
                  <a:lnTo>
                    <a:pt x="143521" y="743095"/>
                  </a:lnTo>
                  <a:lnTo>
                    <a:pt x="122660" y="702898"/>
                  </a:lnTo>
                  <a:lnTo>
                    <a:pt x="105966" y="660420"/>
                  </a:lnTo>
                  <a:lnTo>
                    <a:pt x="93708" y="615933"/>
                  </a:lnTo>
                  <a:lnTo>
                    <a:pt x="86156" y="569706"/>
                  </a:lnTo>
                  <a:lnTo>
                    <a:pt x="83578" y="522008"/>
                  </a:lnTo>
                  <a:lnTo>
                    <a:pt x="86156" y="474314"/>
                  </a:lnTo>
                  <a:lnTo>
                    <a:pt x="93708" y="428090"/>
                  </a:lnTo>
                  <a:lnTo>
                    <a:pt x="105966" y="383605"/>
                  </a:lnTo>
                  <a:lnTo>
                    <a:pt x="122660" y="341129"/>
                  </a:lnTo>
                  <a:lnTo>
                    <a:pt x="143521" y="300931"/>
                  </a:lnTo>
                  <a:lnTo>
                    <a:pt x="168278" y="263282"/>
                  </a:lnTo>
                  <a:lnTo>
                    <a:pt x="196664" y="228451"/>
                  </a:lnTo>
                  <a:lnTo>
                    <a:pt x="228407" y="196708"/>
                  </a:lnTo>
                  <a:lnTo>
                    <a:pt x="263239" y="168322"/>
                  </a:lnTo>
                  <a:lnTo>
                    <a:pt x="300889" y="143564"/>
                  </a:lnTo>
                  <a:lnTo>
                    <a:pt x="341090" y="122702"/>
                  </a:lnTo>
                  <a:lnTo>
                    <a:pt x="383570" y="106006"/>
                  </a:lnTo>
                  <a:lnTo>
                    <a:pt x="428060" y="93747"/>
                  </a:lnTo>
                  <a:lnTo>
                    <a:pt x="474292" y="86194"/>
                  </a:lnTo>
                  <a:lnTo>
                    <a:pt x="521995" y="83616"/>
                  </a:lnTo>
                  <a:lnTo>
                    <a:pt x="538259" y="80329"/>
                  </a:lnTo>
                  <a:lnTo>
                    <a:pt x="551540" y="71369"/>
                  </a:lnTo>
                  <a:lnTo>
                    <a:pt x="560494" y="58086"/>
                  </a:lnTo>
                  <a:lnTo>
                    <a:pt x="563778" y="41833"/>
                  </a:lnTo>
                  <a:lnTo>
                    <a:pt x="560494" y="25551"/>
                  </a:lnTo>
                  <a:lnTo>
                    <a:pt x="551540" y="12253"/>
                  </a:lnTo>
                  <a:lnTo>
                    <a:pt x="538259" y="3287"/>
                  </a:lnTo>
                  <a:lnTo>
                    <a:pt x="521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" name="object 5"/>
            <p:cNvSpPr/>
            <p:nvPr/>
          </p:nvSpPr>
          <p:spPr>
            <a:xfrm>
              <a:off x="6724362" y="3701803"/>
              <a:ext cx="631509" cy="341702"/>
            </a:xfrm>
            <a:custGeom>
              <a:avLst/>
              <a:gdLst/>
              <a:ahLst/>
              <a:cxnLst/>
              <a:rect l="l" t="t" r="r" b="b"/>
              <a:pathLst>
                <a:path w="502285" h="271779">
                  <a:moveTo>
                    <a:pt x="439840" y="83451"/>
                  </a:moveTo>
                  <a:lnTo>
                    <a:pt x="281127" y="83451"/>
                  </a:lnTo>
                  <a:lnTo>
                    <a:pt x="285781" y="83491"/>
                  </a:lnTo>
                  <a:lnTo>
                    <a:pt x="297167" y="84848"/>
                  </a:lnTo>
                  <a:lnTo>
                    <a:pt x="333476" y="98475"/>
                  </a:lnTo>
                  <a:lnTo>
                    <a:pt x="382898" y="147242"/>
                  </a:lnTo>
                  <a:lnTo>
                    <a:pt x="402074" y="183063"/>
                  </a:lnTo>
                  <a:lnTo>
                    <a:pt x="417195" y="225945"/>
                  </a:lnTo>
                  <a:lnTo>
                    <a:pt x="417169" y="226098"/>
                  </a:lnTo>
                  <a:lnTo>
                    <a:pt x="419065" y="242601"/>
                  </a:lnTo>
                  <a:lnTo>
                    <a:pt x="455282" y="271335"/>
                  </a:lnTo>
                  <a:lnTo>
                    <a:pt x="458863" y="271462"/>
                  </a:lnTo>
                  <a:lnTo>
                    <a:pt x="474158" y="268549"/>
                  </a:lnTo>
                  <a:lnTo>
                    <a:pt x="487018" y="260505"/>
                  </a:lnTo>
                  <a:lnTo>
                    <a:pt x="496198" y="248370"/>
                  </a:lnTo>
                  <a:lnTo>
                    <a:pt x="500456" y="233184"/>
                  </a:lnTo>
                  <a:lnTo>
                    <a:pt x="501751" y="218351"/>
                  </a:lnTo>
                  <a:lnTo>
                    <a:pt x="499198" y="208902"/>
                  </a:lnTo>
                  <a:lnTo>
                    <a:pt x="474508" y="139943"/>
                  </a:lnTo>
                  <a:lnTo>
                    <a:pt x="444004" y="88034"/>
                  </a:lnTo>
                  <a:lnTo>
                    <a:pt x="439840" y="83451"/>
                  </a:lnTo>
                  <a:close/>
                </a:path>
                <a:path w="502285" h="271779">
                  <a:moveTo>
                    <a:pt x="276656" y="0"/>
                  </a:moveTo>
                  <a:lnTo>
                    <a:pt x="41808" y="0"/>
                  </a:lnTo>
                  <a:lnTo>
                    <a:pt x="25529" y="3283"/>
                  </a:lnTo>
                  <a:lnTo>
                    <a:pt x="12241" y="12238"/>
                  </a:lnTo>
                  <a:lnTo>
                    <a:pt x="3283" y="25519"/>
                  </a:lnTo>
                  <a:lnTo>
                    <a:pt x="0" y="41782"/>
                  </a:lnTo>
                  <a:lnTo>
                    <a:pt x="3283" y="58061"/>
                  </a:lnTo>
                  <a:lnTo>
                    <a:pt x="12241" y="71350"/>
                  </a:lnTo>
                  <a:lnTo>
                    <a:pt x="25529" y="80307"/>
                  </a:lnTo>
                  <a:lnTo>
                    <a:pt x="41808" y="83591"/>
                  </a:lnTo>
                  <a:lnTo>
                    <a:pt x="279819" y="83591"/>
                  </a:lnTo>
                  <a:lnTo>
                    <a:pt x="281127" y="83451"/>
                  </a:lnTo>
                  <a:lnTo>
                    <a:pt x="439840" y="83451"/>
                  </a:lnTo>
                  <a:lnTo>
                    <a:pt x="410147" y="50771"/>
                  </a:lnTo>
                  <a:lnTo>
                    <a:pt x="375397" y="25750"/>
                  </a:lnTo>
                  <a:lnTo>
                    <a:pt x="313055" y="2817"/>
                  </a:lnTo>
                  <a:lnTo>
                    <a:pt x="290383" y="96"/>
                  </a:lnTo>
                  <a:lnTo>
                    <a:pt x="276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</p:grpSp>
    </p:spTree>
    <p:extLst>
      <p:ext uri="{BB962C8B-B14F-4D97-AF65-F5344CB8AC3E}">
        <p14:creationId xmlns:p14="http://schemas.microsoft.com/office/powerpoint/2010/main" val="123735505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/>
          </p:cNvSpPr>
          <p:nvPr/>
        </p:nvSpPr>
        <p:spPr bwMode="auto">
          <a:xfrm>
            <a:off x="2462213" y="5513266"/>
            <a:ext cx="19701101" cy="326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ts val="10000"/>
              </a:lnSpc>
            </a:pPr>
            <a:r>
              <a:rPr lang="en-US" sz="115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REPLACE WITH </a:t>
            </a:r>
            <a:r>
              <a:rPr lang="en-US" sz="11500" b="1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YOUR OWN</a:t>
            </a:r>
          </a:p>
          <a:p>
            <a:pPr>
              <a:lnSpc>
                <a:spcPts val="10000"/>
              </a:lnSpc>
            </a:pPr>
            <a:r>
              <a:rPr lang="en-US" sz="115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TEXT HERE</a:t>
            </a:r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2462213" y="4962080"/>
            <a:ext cx="7249357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YOUR SECTION - OUR COMPANY / TEAM / AND SERVICES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12474574"/>
            <a:ext cx="1499837" cy="6286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600" y="12570441"/>
            <a:ext cx="1291085" cy="6228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utoUpdateAnimBg="0"/>
      <p:bldP spid="12290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424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867874" y="1386744"/>
            <a:ext cx="19701101" cy="3267174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ts val="10000"/>
              </a:lnSpc>
            </a:pPr>
            <a:r>
              <a:rPr lang="en-US" sz="1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REPLACE WITH YOUR OWN</a:t>
            </a:r>
          </a:p>
          <a:p>
            <a:pPr>
              <a:lnSpc>
                <a:spcPts val="10000"/>
              </a:lnSpc>
            </a:pPr>
            <a:r>
              <a:rPr lang="en-US" sz="1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TEXT HERE</a:t>
            </a:r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867875" y="4464914"/>
            <a:ext cx="9167080" cy="369332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YOUR SECTION - OUR COMPANY / TEAM / AND SERVICES</a:t>
            </a:r>
          </a:p>
        </p:txBody>
      </p:sp>
    </p:spTree>
    <p:extLst>
      <p:ext uri="{BB962C8B-B14F-4D97-AF65-F5344CB8AC3E}">
        <p14:creationId xmlns:p14="http://schemas.microsoft.com/office/powerpoint/2010/main" val="13986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5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6658708" y="5533292"/>
            <a:ext cx="16951569" cy="2766645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>
              <a:lnSpc>
                <a:spcPts val="10000"/>
              </a:lnSpc>
            </a:pPr>
            <a:r>
              <a:rPr lang="en-US" sz="9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REPLACE WITH YOUR OWN</a:t>
            </a:r>
          </a:p>
          <a:p>
            <a:pPr algn="r">
              <a:lnSpc>
                <a:spcPts val="10000"/>
              </a:lnSpc>
            </a:pPr>
            <a:r>
              <a:rPr lang="en-US" sz="9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TEXT HERE</a:t>
            </a:r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13012615" y="8565822"/>
            <a:ext cx="10597662" cy="369332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YOUR SECTION - OUR COMPANY / TEAM / AND SERVICES</a:t>
            </a:r>
          </a:p>
        </p:txBody>
      </p:sp>
    </p:spTree>
    <p:extLst>
      <p:ext uri="{BB962C8B-B14F-4D97-AF65-F5344CB8AC3E}">
        <p14:creationId xmlns:p14="http://schemas.microsoft.com/office/powerpoint/2010/main" val="182880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38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867874" y="1386744"/>
            <a:ext cx="19811634" cy="326717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ts val="10000"/>
              </a:lnSpc>
            </a:pPr>
            <a:r>
              <a:rPr lang="en-US" sz="1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REPLACE WITH YOUR OWN</a:t>
            </a:r>
          </a:p>
          <a:p>
            <a:pPr>
              <a:lnSpc>
                <a:spcPts val="10000"/>
              </a:lnSpc>
            </a:pPr>
            <a:r>
              <a:rPr lang="en-US" sz="1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TEXT HERE</a:t>
            </a: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867875" y="4464914"/>
            <a:ext cx="916708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YOUR SECTION - OUR COMPANY / TEAM / AND SERVICES</a:t>
            </a:r>
          </a:p>
        </p:txBody>
      </p:sp>
    </p:spTree>
    <p:extLst>
      <p:ext uri="{BB962C8B-B14F-4D97-AF65-F5344CB8AC3E}">
        <p14:creationId xmlns:p14="http://schemas.microsoft.com/office/powerpoint/2010/main" val="16570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6658708" y="5533292"/>
            <a:ext cx="16951569" cy="276664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>
              <a:lnSpc>
                <a:spcPts val="10000"/>
              </a:lnSpc>
            </a:pPr>
            <a:r>
              <a:rPr lang="en-US" sz="9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REPLACE WITH YOUR OWN</a:t>
            </a:r>
          </a:p>
          <a:p>
            <a:pPr algn="r">
              <a:lnSpc>
                <a:spcPts val="10000"/>
              </a:lnSpc>
            </a:pPr>
            <a:r>
              <a:rPr lang="en-US" sz="9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TEXT HERE</a:t>
            </a: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13012615" y="8565822"/>
            <a:ext cx="10597662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YOUR SECTION - OUR COMPANY / TEAM / AND SERVICES</a:t>
            </a:r>
          </a:p>
        </p:txBody>
      </p:sp>
    </p:spTree>
    <p:extLst>
      <p:ext uri="{BB962C8B-B14F-4D97-AF65-F5344CB8AC3E}">
        <p14:creationId xmlns:p14="http://schemas.microsoft.com/office/powerpoint/2010/main" val="6587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539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867874" y="1386744"/>
            <a:ext cx="19701101" cy="326717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ts val="10000"/>
              </a:lnSpc>
            </a:pPr>
            <a:r>
              <a:rPr lang="en-US" sz="1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REPLACE WITH YOUR OWN</a:t>
            </a:r>
          </a:p>
          <a:p>
            <a:pPr>
              <a:lnSpc>
                <a:spcPts val="10000"/>
              </a:lnSpc>
            </a:pPr>
            <a:r>
              <a:rPr lang="en-US" sz="1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TEXT HERE</a:t>
            </a: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867875" y="4464914"/>
            <a:ext cx="9167080" cy="36933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YOUR SECTION - OUR COMPANY / TEAM / AND SERVICES</a:t>
            </a:r>
          </a:p>
        </p:txBody>
      </p:sp>
    </p:spTree>
    <p:extLst>
      <p:ext uri="{BB962C8B-B14F-4D97-AF65-F5344CB8AC3E}">
        <p14:creationId xmlns:p14="http://schemas.microsoft.com/office/powerpoint/2010/main" val="15978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5114" y="2141538"/>
            <a:ext cx="15294790" cy="7793294"/>
          </a:xfrm>
        </p:spPr>
        <p:txBody>
          <a:bodyPr/>
          <a:lstStyle/>
          <a:p>
            <a:pPr algn="l"/>
            <a:r>
              <a:rPr lang="en-US" sz="11000" dirty="0">
                <a:latin typeface="Calibri" charset="0"/>
                <a:ea typeface="Calibri" charset="0"/>
                <a:cs typeface="Calibri" charset="0"/>
              </a:rPr>
              <a:t>CLICK TO ADD A TITLE, INSERT </a:t>
            </a:r>
            <a:r>
              <a:rPr lang="en-US" sz="110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HERE YOUR TEXT</a:t>
            </a:r>
            <a:r>
              <a:rPr lang="en-US" sz="11000" dirty="0">
                <a:latin typeface="Calibri" charset="0"/>
                <a:ea typeface="Calibri" charset="0"/>
                <a:cs typeface="Calibri" charset="0"/>
              </a:rPr>
              <a:t>, OR QUOTE FOR AN 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0476" y="10293266"/>
            <a:ext cx="15289428" cy="1297373"/>
          </a:xfrm>
        </p:spPr>
        <p:txBody>
          <a:bodyPr/>
          <a:lstStyle/>
          <a:p>
            <a:pPr algn="l"/>
            <a:r>
              <a:rPr lang="en-US" sz="3200">
                <a:latin typeface="Calibri" charset="0"/>
                <a:ea typeface="Calibri" charset="0"/>
                <a:cs typeface="Calibri" charset="0"/>
              </a:rPr>
              <a:t>INSERT HERE YOUR SUBTITLE, ADD A TEXT, A QUOTE YOU LIKE OR ANYTHING YOU WANT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0" y="3634398"/>
            <a:ext cx="354563" cy="7189111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3488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6658708" y="5533292"/>
            <a:ext cx="16951569" cy="276664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>
              <a:lnSpc>
                <a:spcPts val="10000"/>
              </a:lnSpc>
            </a:pPr>
            <a:r>
              <a:rPr lang="en-US" sz="9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REPLACE WITH YOUR OWN</a:t>
            </a:r>
          </a:p>
          <a:p>
            <a:pPr algn="r">
              <a:lnSpc>
                <a:spcPts val="10000"/>
              </a:lnSpc>
            </a:pPr>
            <a:r>
              <a:rPr lang="en-US" sz="9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TEXT HERE</a:t>
            </a: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13012615" y="8565822"/>
            <a:ext cx="10597662" cy="36933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YOUR SECTION - OUR COMPANY / TEAM / AND SERVICES</a:t>
            </a:r>
          </a:p>
        </p:txBody>
      </p:sp>
    </p:spTree>
    <p:extLst>
      <p:ext uri="{BB962C8B-B14F-4D97-AF65-F5344CB8AC3E}">
        <p14:creationId xmlns:p14="http://schemas.microsoft.com/office/powerpoint/2010/main" val="7395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458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867874" y="1386744"/>
            <a:ext cx="19866764" cy="3267174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ts val="10000"/>
              </a:lnSpc>
            </a:pPr>
            <a:r>
              <a:rPr lang="en-US" sz="1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REPLACE WITH YOUR OWN</a:t>
            </a:r>
          </a:p>
          <a:p>
            <a:pPr>
              <a:lnSpc>
                <a:spcPts val="10000"/>
              </a:lnSpc>
            </a:pPr>
            <a:r>
              <a:rPr lang="en-US" sz="1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TEXT HERE</a:t>
            </a: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867875" y="4464914"/>
            <a:ext cx="9167080" cy="369332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YOUR SECTION - OUR COMPANY / TEAM / AND SERVICES</a:t>
            </a:r>
          </a:p>
        </p:txBody>
      </p:sp>
    </p:spTree>
    <p:extLst>
      <p:ext uri="{BB962C8B-B14F-4D97-AF65-F5344CB8AC3E}">
        <p14:creationId xmlns:p14="http://schemas.microsoft.com/office/powerpoint/2010/main" val="85456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6658708" y="5533292"/>
            <a:ext cx="16951569" cy="2766645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>
              <a:lnSpc>
                <a:spcPts val="10000"/>
              </a:lnSpc>
            </a:pPr>
            <a:r>
              <a:rPr lang="en-US" sz="9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REPLACE WITH YOUR OWN</a:t>
            </a:r>
          </a:p>
          <a:p>
            <a:pPr algn="r">
              <a:lnSpc>
                <a:spcPts val="10000"/>
              </a:lnSpc>
            </a:pPr>
            <a:r>
              <a:rPr lang="en-US" sz="9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TEXT HERE</a:t>
            </a: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13012615" y="8565822"/>
            <a:ext cx="10597662" cy="369332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YOUR SECTION - OUR COMPANY / TEAM / AND SERVICES</a:t>
            </a:r>
          </a:p>
        </p:txBody>
      </p:sp>
    </p:spTree>
    <p:extLst>
      <p:ext uri="{BB962C8B-B14F-4D97-AF65-F5344CB8AC3E}">
        <p14:creationId xmlns:p14="http://schemas.microsoft.com/office/powerpoint/2010/main" val="3608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332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867874" y="1386744"/>
            <a:ext cx="19866764" cy="3267174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ts val="10000"/>
              </a:lnSpc>
            </a:pPr>
            <a:r>
              <a:rPr lang="en-US" sz="1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REPLACE WITH YOUR OWN</a:t>
            </a:r>
          </a:p>
          <a:p>
            <a:pPr>
              <a:lnSpc>
                <a:spcPts val="10000"/>
              </a:lnSpc>
            </a:pPr>
            <a:r>
              <a:rPr lang="en-US" sz="115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TEXT HERE</a:t>
            </a: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867875" y="4464914"/>
            <a:ext cx="9167080" cy="36933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YOUR SECTION - OUR COMPANY / TEAM / AND SERVICES</a:t>
            </a:r>
          </a:p>
        </p:txBody>
      </p:sp>
    </p:spTree>
    <p:extLst>
      <p:ext uri="{BB962C8B-B14F-4D97-AF65-F5344CB8AC3E}">
        <p14:creationId xmlns:p14="http://schemas.microsoft.com/office/powerpoint/2010/main" val="181035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6658708" y="5533292"/>
            <a:ext cx="16951569" cy="276664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>
              <a:lnSpc>
                <a:spcPts val="10000"/>
              </a:lnSpc>
            </a:pPr>
            <a:r>
              <a:rPr lang="en-US" sz="9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REPLACE WITH YOUR OWN</a:t>
            </a:r>
          </a:p>
          <a:p>
            <a:pPr algn="r">
              <a:lnSpc>
                <a:spcPts val="10000"/>
              </a:lnSpc>
            </a:pPr>
            <a:r>
              <a:rPr lang="en-US" sz="96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Helvetica Neue" charset="0"/>
              </a:rPr>
              <a:t>TEXT HERE</a:t>
            </a: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13012615" y="8565822"/>
            <a:ext cx="10597662" cy="36933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YOUR SECTION - OUR COMPANY / TEAM / AND SERVICES</a:t>
            </a:r>
          </a:p>
        </p:txBody>
      </p:sp>
    </p:spTree>
    <p:extLst>
      <p:ext uri="{BB962C8B-B14F-4D97-AF65-F5344CB8AC3E}">
        <p14:creationId xmlns:p14="http://schemas.microsoft.com/office/powerpoint/2010/main" val="104778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3617640"/>
            <a:ext cx="11404848" cy="3168352"/>
          </a:xfrm>
        </p:spPr>
        <p:txBody>
          <a:bodyPr/>
          <a:lstStyle/>
          <a:p>
            <a:r>
              <a:rPr lang="es-ES" sz="4400" dirty="0"/>
              <a:t>REPLACE WITH</a:t>
            </a:r>
            <a:br>
              <a:rPr lang="es-ES" dirty="0"/>
            </a:br>
            <a:r>
              <a:rPr lang="es-ES" dirty="0"/>
              <a:t>YOUR TEXT</a:t>
            </a:r>
          </a:p>
        </p:txBody>
      </p:sp>
      <p:pic>
        <p:nvPicPr>
          <p:cNvPr id="5" name="Imagen 4" descr="Trama_separata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6" b="34719"/>
          <a:stretch/>
        </p:blipFill>
        <p:spPr>
          <a:xfrm>
            <a:off x="12071329" y="1889448"/>
            <a:ext cx="3109003" cy="754518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9095656" y="1889448"/>
            <a:ext cx="5688632" cy="4248472"/>
            <a:chOff x="9095656" y="1889448"/>
            <a:chExt cx="5688632" cy="4248472"/>
          </a:xfrm>
        </p:grpSpPr>
        <p:cxnSp>
          <p:nvCxnSpPr>
            <p:cNvPr id="22" name="Conector recto 5"/>
            <p:cNvCxnSpPr/>
            <p:nvPr/>
          </p:nvCxnSpPr>
          <p:spPr>
            <a:xfrm flipV="1">
              <a:off x="9167664" y="2393504"/>
              <a:ext cx="5544616" cy="2304256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ipse 6"/>
            <p:cNvSpPr/>
            <p:nvPr/>
          </p:nvSpPr>
          <p:spPr>
            <a:xfrm>
              <a:off x="9095656" y="462575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Elipse 7"/>
            <p:cNvSpPr/>
            <p:nvPr/>
          </p:nvSpPr>
          <p:spPr>
            <a:xfrm>
              <a:off x="14640272" y="2321496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Conector recto 9"/>
            <p:cNvCxnSpPr/>
            <p:nvPr/>
          </p:nvCxnSpPr>
          <p:spPr>
            <a:xfrm flipV="1">
              <a:off x="9167664" y="1961456"/>
              <a:ext cx="4608512" cy="4104456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ipse 10"/>
            <p:cNvSpPr/>
            <p:nvPr/>
          </p:nvSpPr>
          <p:spPr>
            <a:xfrm>
              <a:off x="9095656" y="5993904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Elipse 11"/>
            <p:cNvSpPr/>
            <p:nvPr/>
          </p:nvSpPr>
          <p:spPr>
            <a:xfrm>
              <a:off x="13704168" y="1889448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 </a:t>
              </a:r>
            </a:p>
          </p:txBody>
        </p:sp>
        <p:cxnSp>
          <p:nvCxnSpPr>
            <p:cNvPr id="28" name="Conector recto 15"/>
            <p:cNvCxnSpPr>
              <a:stCxn id="26" idx="4"/>
            </p:cNvCxnSpPr>
            <p:nvPr/>
          </p:nvCxnSpPr>
          <p:spPr>
            <a:xfrm>
              <a:off x="9167664" y="4769768"/>
              <a:ext cx="0" cy="1296144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19"/>
            <p:cNvCxnSpPr>
              <a:endCxn id="27" idx="1"/>
            </p:cNvCxnSpPr>
            <p:nvPr/>
          </p:nvCxnSpPr>
          <p:spPr>
            <a:xfrm>
              <a:off x="13725259" y="1910539"/>
              <a:ext cx="936104" cy="432048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5" name="Imagen 4" descr="Trama_separata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6" b="34719"/>
          <a:stretch/>
        </p:blipFill>
        <p:spPr>
          <a:xfrm>
            <a:off x="12107332" y="1889448"/>
            <a:ext cx="3109003" cy="7545184"/>
          </a:xfrm>
          <a:prstGeom prst="rect">
            <a:avLst/>
          </a:prstGeom>
        </p:spPr>
      </p:pic>
      <p:pic>
        <p:nvPicPr>
          <p:cNvPr id="17" name="Imagen 9"/>
          <p:cNvPicPr>
            <a:picLocks noChangeAspect="1"/>
          </p:cNvPicPr>
          <p:nvPr/>
        </p:nvPicPr>
        <p:blipFill>
          <a:blip r:embed="rId3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99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7" name="Imagen 7" descr="teama_lil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5" t="19610" r="22127"/>
          <a:stretch/>
        </p:blipFill>
        <p:spPr>
          <a:xfrm>
            <a:off x="7168444" y="2897560"/>
            <a:ext cx="13571121" cy="1040882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9311680" y="7722096"/>
            <a:ext cx="5760640" cy="4248472"/>
            <a:chOff x="9311680" y="7722096"/>
            <a:chExt cx="5760640" cy="4248472"/>
          </a:xfrm>
        </p:grpSpPr>
        <p:sp>
          <p:nvSpPr>
            <p:cNvPr id="29" name="Elipse 11"/>
            <p:cNvSpPr/>
            <p:nvPr/>
          </p:nvSpPr>
          <p:spPr>
            <a:xfrm>
              <a:off x="13978528" y="7722096"/>
              <a:ext cx="145839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 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9311680" y="7743187"/>
              <a:ext cx="5760640" cy="4227381"/>
              <a:chOff x="9311680" y="7743187"/>
              <a:chExt cx="5760640" cy="4227381"/>
            </a:xfrm>
          </p:grpSpPr>
          <p:sp>
            <p:nvSpPr>
              <p:cNvPr id="31" name="Elipse 8"/>
              <p:cNvSpPr/>
              <p:nvPr/>
            </p:nvSpPr>
            <p:spPr>
              <a:xfrm>
                <a:off x="14926481" y="8154144"/>
                <a:ext cx="145839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9311680" y="7743187"/>
                <a:ext cx="5687720" cy="4227381"/>
                <a:chOff x="9311680" y="7743187"/>
                <a:chExt cx="5687720" cy="4227381"/>
              </a:xfrm>
            </p:grpSpPr>
            <p:sp>
              <p:nvSpPr>
                <p:cNvPr id="33" name="Elipse 6"/>
                <p:cNvSpPr/>
                <p:nvPr/>
              </p:nvSpPr>
              <p:spPr>
                <a:xfrm>
                  <a:off x="9311680" y="10458400"/>
                  <a:ext cx="145839" cy="1440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4" name="Elipse 10"/>
                <p:cNvSpPr/>
                <p:nvPr/>
              </p:nvSpPr>
              <p:spPr>
                <a:xfrm>
                  <a:off x="9311680" y="11826552"/>
                  <a:ext cx="145839" cy="1440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grpSp>
              <p:nvGrpSpPr>
                <p:cNvPr id="35" name="Group 34"/>
                <p:cNvGrpSpPr/>
                <p:nvPr/>
              </p:nvGrpSpPr>
              <p:grpSpPr>
                <a:xfrm>
                  <a:off x="9384599" y="7743187"/>
                  <a:ext cx="5614801" cy="4155373"/>
                  <a:chOff x="9384599" y="7743187"/>
                  <a:chExt cx="5614801" cy="4155373"/>
                </a:xfrm>
              </p:grpSpPr>
              <p:cxnSp>
                <p:nvCxnSpPr>
                  <p:cNvPr id="36" name="Conector recto 13"/>
                  <p:cNvCxnSpPr>
                    <a:stCxn id="38" idx="1"/>
                    <a:endCxn id="35" idx="1"/>
                  </p:cNvCxnSpPr>
                  <p:nvPr/>
                </p:nvCxnSpPr>
                <p:spPr>
                  <a:xfrm>
                    <a:off x="13999886" y="7743187"/>
                    <a:ext cx="947953" cy="432048"/>
                  </a:xfrm>
                  <a:prstGeom prst="line">
                    <a:avLst/>
                  </a:prstGeom>
                  <a:ln w="127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onector recto 4"/>
                  <p:cNvCxnSpPr/>
                  <p:nvPr/>
                </p:nvCxnSpPr>
                <p:spPr>
                  <a:xfrm flipV="1">
                    <a:off x="9384599" y="8226152"/>
                    <a:ext cx="5614801" cy="230425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ector recto 9"/>
                  <p:cNvCxnSpPr/>
                  <p:nvPr/>
                </p:nvCxnSpPr>
                <p:spPr>
                  <a:xfrm flipV="1">
                    <a:off x="9384599" y="7794104"/>
                    <a:ext cx="4666848" cy="4104456"/>
                  </a:xfrm>
                  <a:prstGeom prst="line">
                    <a:avLst/>
                  </a:prstGeom>
                  <a:ln w="127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Conector recto 12"/>
                  <p:cNvCxnSpPr>
                    <a:stCxn id="33" idx="4"/>
                  </p:cNvCxnSpPr>
                  <p:nvPr/>
                </p:nvCxnSpPr>
                <p:spPr>
                  <a:xfrm>
                    <a:off x="9384599" y="10602416"/>
                    <a:ext cx="0" cy="1296144"/>
                  </a:xfrm>
                  <a:prstGeom prst="line">
                    <a:avLst/>
                  </a:prstGeom>
                  <a:ln w="12700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19" name="Imagen 9"/>
          <p:cNvPicPr>
            <a:picLocks noChangeAspect="1"/>
          </p:cNvPicPr>
          <p:nvPr/>
        </p:nvPicPr>
        <p:blipFill>
          <a:blip r:embed="rId3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REPLACE WITH</a:t>
            </a:r>
            <a:br>
              <a:rPr lang="es-ES" sz="4400" dirty="0"/>
            </a:br>
            <a:r>
              <a:rPr lang="es-ES" dirty="0"/>
              <a:t>YOUR TEXT</a:t>
            </a:r>
          </a:p>
        </p:txBody>
      </p:sp>
    </p:spTree>
    <p:extLst>
      <p:ext uri="{BB962C8B-B14F-4D97-AF65-F5344CB8AC3E}">
        <p14:creationId xmlns:p14="http://schemas.microsoft.com/office/powerpoint/2010/main" val="3102547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/>
              <a:t>REPLACE WITH</a:t>
            </a:r>
            <a:br>
              <a:rPr lang="es-ES"/>
            </a:br>
            <a:r>
              <a:rPr lang="es-ES"/>
              <a:t>YOUR TEXT</a:t>
            </a:r>
          </a:p>
        </p:txBody>
      </p:sp>
      <p:pic>
        <p:nvPicPr>
          <p:cNvPr id="16" name="Imagen 6" descr="Trama_separata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4"/>
          <a:stretch/>
        </p:blipFill>
        <p:spPr>
          <a:xfrm>
            <a:off x="12220222" y="1889448"/>
            <a:ext cx="2996114" cy="1155801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607752" y="8157830"/>
            <a:ext cx="6631632" cy="4104456"/>
            <a:chOff x="8607752" y="8157830"/>
            <a:chExt cx="6631632" cy="4104456"/>
          </a:xfrm>
        </p:grpSpPr>
        <p:cxnSp>
          <p:nvCxnSpPr>
            <p:cNvPr id="18" name="Conector recto 10"/>
            <p:cNvCxnSpPr/>
            <p:nvPr/>
          </p:nvCxnSpPr>
          <p:spPr>
            <a:xfrm rot="11700000" flipV="1">
              <a:off x="10047971" y="8157830"/>
              <a:ext cx="4666848" cy="4104456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8607752" y="8759685"/>
              <a:ext cx="6631632" cy="2900747"/>
              <a:chOff x="8607752" y="8759685"/>
              <a:chExt cx="6631632" cy="2900747"/>
            </a:xfrm>
          </p:grpSpPr>
          <p:cxnSp>
            <p:nvCxnSpPr>
              <p:cNvPr id="20" name="Conector recto 7"/>
              <p:cNvCxnSpPr>
                <a:stCxn id="24" idx="3"/>
                <a:endCxn id="25" idx="6"/>
              </p:cNvCxnSpPr>
              <p:nvPr/>
            </p:nvCxnSpPr>
            <p:spPr>
              <a:xfrm flipH="1">
                <a:off x="8610237" y="10150951"/>
                <a:ext cx="6182089" cy="95306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Elipse 8"/>
              <p:cNvSpPr/>
              <p:nvPr/>
            </p:nvSpPr>
            <p:spPr>
              <a:xfrm rot="11700000">
                <a:off x="14656424" y="10114780"/>
                <a:ext cx="145839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Elipse 9"/>
              <p:cNvSpPr/>
              <p:nvPr/>
            </p:nvSpPr>
            <p:spPr>
              <a:xfrm rot="11700000">
                <a:off x="8607752" y="11050884"/>
                <a:ext cx="145839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Elipse 11"/>
              <p:cNvSpPr/>
              <p:nvPr/>
            </p:nvSpPr>
            <p:spPr>
              <a:xfrm rot="11700000">
                <a:off x="15093545" y="8759685"/>
                <a:ext cx="145839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Elipse 12"/>
              <p:cNvSpPr/>
              <p:nvPr/>
            </p:nvSpPr>
            <p:spPr>
              <a:xfrm rot="11700000">
                <a:off x="9523405" y="11516416"/>
                <a:ext cx="145839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/>
                  <a:t> </a:t>
                </a:r>
              </a:p>
            </p:txBody>
          </p:sp>
          <p:cxnSp>
            <p:nvCxnSpPr>
              <p:cNvPr id="25" name="Conector recto 13"/>
              <p:cNvCxnSpPr>
                <a:stCxn id="24" idx="4"/>
              </p:cNvCxnSpPr>
              <p:nvPr/>
            </p:nvCxnSpPr>
            <p:spPr>
              <a:xfrm flipV="1">
                <a:off x="14747980" y="8901247"/>
                <a:ext cx="399847" cy="1215986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14"/>
              <p:cNvCxnSpPr>
                <a:endCxn id="25" idx="1"/>
              </p:cNvCxnSpPr>
              <p:nvPr/>
            </p:nvCxnSpPr>
            <p:spPr>
              <a:xfrm flipH="1" flipV="1">
                <a:off x="8717298" y="11185419"/>
                <a:ext cx="915653" cy="465532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8" name="Imagen 9"/>
          <p:cNvPicPr>
            <a:picLocks noChangeAspect="1"/>
          </p:cNvPicPr>
          <p:nvPr/>
        </p:nvPicPr>
        <p:blipFill>
          <a:blip r:embed="rId3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3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" descr="photo-1446776899648-aa78eefe8ed0.jpe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7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69" r="26569"/>
          <a:stretch>
            <a:fillRect/>
          </a:stretch>
        </p:blipFill>
        <p:spPr>
          <a:xfrm>
            <a:off x="12744633" y="0"/>
            <a:ext cx="11676185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2984" y="4689230"/>
            <a:ext cx="10832123" cy="5345723"/>
          </a:xfrm>
        </p:spPr>
        <p:txBody>
          <a:bodyPr/>
          <a:lstStyle/>
          <a:p>
            <a:pPr algn="l"/>
            <a:r>
              <a:rPr lang="en-US" sz="96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  <a:t>Why event source</a:t>
            </a:r>
            <a:br>
              <a:rPr lang="en-US" sz="9600" b="1" dirty="0">
                <a:latin typeface="Calibri" charset="0"/>
                <a:ea typeface="Calibri" charset="0"/>
                <a:cs typeface="Calibri" charset="0"/>
                <a:sym typeface="Calibri" panose="020F0502020204030204" pitchFamily="34" charset="0"/>
              </a:rPr>
            </a:br>
            <a:r>
              <a:rPr lang="en-US" sz="4400" i="1" dirty="0">
                <a:solidFill>
                  <a:schemeClr val="tx2"/>
                </a:solidFill>
              </a:rPr>
              <a:t>That which provides a reason or justification</a:t>
            </a:r>
            <a:endParaRPr lang="en-US" sz="4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2984" y="10269415"/>
            <a:ext cx="10832123" cy="1230711"/>
          </a:xfrm>
        </p:spPr>
        <p:txBody>
          <a:bodyPr/>
          <a:lstStyle/>
          <a:p>
            <a:pPr algn="l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INSERT HERE YOUR SUBTITLE, ADD A TEXT, A QUOTE YOU LIKE OR ANYTHING YOU WANT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-1" y="5134707"/>
            <a:ext cx="398585" cy="6201295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104" y="12579966"/>
            <a:ext cx="1291085" cy="622800"/>
          </a:xfrm>
          <a:prstGeom prst="rect">
            <a:avLst/>
          </a:prstGeom>
        </p:spPr>
      </p:pic>
      <p:sp>
        <p:nvSpPr>
          <p:cNvPr id="28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881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/>
              <a:t>REPLACE WITH</a:t>
            </a:r>
            <a:br>
              <a:rPr lang="es-ES" sz="4400"/>
            </a:br>
            <a:r>
              <a:rPr lang="es-ES"/>
              <a:t>YOUR TEXT</a:t>
            </a:r>
          </a:p>
        </p:txBody>
      </p:sp>
      <p:pic>
        <p:nvPicPr>
          <p:cNvPr id="15" name="Imagen 6" descr="teama_lil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8" t="19610" r="22127" b="17287"/>
          <a:stretch/>
        </p:blipFill>
        <p:spPr>
          <a:xfrm>
            <a:off x="12480032" y="2897560"/>
            <a:ext cx="8773343" cy="81704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399133" y="4433285"/>
            <a:ext cx="4320480" cy="6120680"/>
            <a:chOff x="8399133" y="4433285"/>
            <a:chExt cx="4320480" cy="6120680"/>
          </a:xfrm>
        </p:grpSpPr>
        <p:cxnSp>
          <p:nvCxnSpPr>
            <p:cNvPr id="18" name="Conector recto 4"/>
            <p:cNvCxnSpPr>
              <a:stCxn id="23" idx="7"/>
              <a:endCxn id="24" idx="3"/>
            </p:cNvCxnSpPr>
            <p:nvPr/>
          </p:nvCxnSpPr>
          <p:spPr>
            <a:xfrm flipH="1">
              <a:off x="8496017" y="6013028"/>
              <a:ext cx="4126712" cy="4401355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ipse 7"/>
            <p:cNvSpPr/>
            <p:nvPr/>
          </p:nvSpPr>
          <p:spPr>
            <a:xfrm rot="9312597">
              <a:off x="12575597" y="5873446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8"/>
            <p:cNvSpPr/>
            <p:nvPr/>
          </p:nvSpPr>
          <p:spPr>
            <a:xfrm rot="9312597">
              <a:off x="8399133" y="1040994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1" name="Conector recto 9"/>
            <p:cNvCxnSpPr/>
            <p:nvPr/>
          </p:nvCxnSpPr>
          <p:spPr>
            <a:xfrm flipH="1">
              <a:off x="9814418" y="4505292"/>
              <a:ext cx="2322252" cy="5612191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ipse 10"/>
            <p:cNvSpPr/>
            <p:nvPr/>
          </p:nvSpPr>
          <p:spPr>
            <a:xfrm rot="9312597">
              <a:off x="12064662" y="4433285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Elipse 11"/>
            <p:cNvSpPr/>
            <p:nvPr/>
          </p:nvSpPr>
          <p:spPr>
            <a:xfrm rot="9312597">
              <a:off x="9767286" y="9977901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 </a:t>
              </a:r>
            </a:p>
          </p:txBody>
        </p:sp>
        <p:cxnSp>
          <p:nvCxnSpPr>
            <p:cNvPr id="24" name="Conector recto 12"/>
            <p:cNvCxnSpPr>
              <a:stCxn id="23" idx="4"/>
            </p:cNvCxnSpPr>
            <p:nvPr/>
          </p:nvCxnSpPr>
          <p:spPr>
            <a:xfrm flipH="1" flipV="1">
              <a:off x="12166863" y="4570665"/>
              <a:ext cx="450549" cy="1309417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13"/>
            <p:cNvCxnSpPr>
              <a:endCxn id="24" idx="1"/>
            </p:cNvCxnSpPr>
            <p:nvPr/>
          </p:nvCxnSpPr>
          <p:spPr>
            <a:xfrm flipH="1">
              <a:off x="8538715" y="10080102"/>
              <a:ext cx="1235207" cy="426731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Imagen 9"/>
          <p:cNvPicPr>
            <a:picLocks noChangeAspect="1"/>
          </p:cNvPicPr>
          <p:nvPr/>
        </p:nvPicPr>
        <p:blipFill>
          <a:blip r:embed="rId3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30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REPLACE WITH</a:t>
            </a:r>
            <a:br>
              <a:rPr lang="es-ES" sz="4400" dirty="0"/>
            </a:br>
            <a:r>
              <a:rPr lang="es-ES" dirty="0"/>
              <a:t>YOUR TEXT</a:t>
            </a:r>
          </a:p>
        </p:txBody>
      </p:sp>
      <p:pic>
        <p:nvPicPr>
          <p:cNvPr id="16" name="Imagen 6" descr="trama turques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0" r="56617"/>
          <a:stretch/>
        </p:blipFill>
        <p:spPr>
          <a:xfrm>
            <a:off x="7337778" y="768096"/>
            <a:ext cx="6945191" cy="1294790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829460" y="2651023"/>
            <a:ext cx="7318875" cy="4126712"/>
            <a:chOff x="4829460" y="2651023"/>
            <a:chExt cx="7318875" cy="4126712"/>
          </a:xfrm>
        </p:grpSpPr>
        <p:cxnSp>
          <p:nvCxnSpPr>
            <p:cNvPr id="18" name="Conector recto 7"/>
            <p:cNvCxnSpPr>
              <a:stCxn id="24" idx="7"/>
              <a:endCxn id="25" idx="3"/>
            </p:cNvCxnSpPr>
            <p:nvPr/>
          </p:nvCxnSpPr>
          <p:spPr>
            <a:xfrm rot="3600000" flipH="1">
              <a:off x="5846591" y="2513701"/>
              <a:ext cx="4126712" cy="4401355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4829460" y="3850027"/>
              <a:ext cx="7318875" cy="1610695"/>
              <a:chOff x="4829460" y="3850027"/>
              <a:chExt cx="7318875" cy="1610695"/>
            </a:xfrm>
          </p:grpSpPr>
          <p:sp>
            <p:nvSpPr>
              <p:cNvPr id="20" name="Elipse 8"/>
              <p:cNvSpPr/>
              <p:nvPr/>
            </p:nvSpPr>
            <p:spPr>
              <a:xfrm rot="12912597">
                <a:off x="10846418" y="5316706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5pPr>
                <a:lvl6pPr marL="22860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6pPr>
                <a:lvl7pPr marL="27432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7pPr>
                <a:lvl8pPr marL="32004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8pPr>
                <a:lvl9pPr marL="36576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21" name="Elipse 9"/>
              <p:cNvSpPr/>
              <p:nvPr/>
            </p:nvSpPr>
            <p:spPr>
              <a:xfrm rot="12912597">
                <a:off x="4829460" y="3968034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5pPr>
                <a:lvl6pPr marL="22860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6pPr>
                <a:lvl7pPr marL="27432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7pPr>
                <a:lvl8pPr marL="32004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8pPr>
                <a:lvl9pPr marL="36576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9pPr>
              </a:lstStyle>
              <a:p>
                <a:pPr algn="ctr"/>
                <a:endParaRPr lang="es-ES"/>
              </a:p>
            </p:txBody>
          </p:sp>
          <p:cxnSp>
            <p:nvCxnSpPr>
              <p:cNvPr id="22" name="Conector recto 10"/>
              <p:cNvCxnSpPr/>
              <p:nvPr/>
            </p:nvCxnSpPr>
            <p:spPr>
              <a:xfrm flipH="1">
                <a:off x="5956697" y="3993780"/>
                <a:ext cx="6190589" cy="103260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11"/>
              <p:cNvSpPr/>
              <p:nvPr/>
            </p:nvSpPr>
            <p:spPr>
              <a:xfrm rot="12912597">
                <a:off x="12004319" y="3934016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5pPr>
                <a:lvl6pPr marL="22860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6pPr>
                <a:lvl7pPr marL="27432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7pPr>
                <a:lvl8pPr marL="32004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8pPr>
                <a:lvl9pPr marL="36576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9pPr>
              </a:lstStyle>
              <a:p>
                <a:pPr algn="ctr"/>
                <a:endParaRPr lang="es-ES"/>
              </a:p>
            </p:txBody>
          </p:sp>
          <p:sp>
            <p:nvSpPr>
              <p:cNvPr id="24" name="Elipse 12"/>
              <p:cNvSpPr/>
              <p:nvPr/>
            </p:nvSpPr>
            <p:spPr>
              <a:xfrm rot="12912597">
                <a:off x="5955648" y="4942128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5pPr>
                <a:lvl6pPr marL="22860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6pPr>
                <a:lvl7pPr marL="27432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7pPr>
                <a:lvl8pPr marL="32004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8pPr>
                <a:lvl9pPr marL="3657600" algn="l" defTabSz="914400" rtl="0" eaLnBrk="1" latinLnBrk="0" hangingPunct="1">
                  <a:defRPr sz="5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Gill Sans" charset="0"/>
                  </a:defRPr>
                </a:lvl9pPr>
              </a:lstStyle>
              <a:p>
                <a:pPr algn="ctr"/>
                <a:r>
                  <a:rPr lang="es-ES"/>
                  <a:t> </a:t>
                </a:r>
              </a:p>
            </p:txBody>
          </p:sp>
          <p:cxnSp>
            <p:nvCxnSpPr>
              <p:cNvPr id="25" name="Conector recto 13"/>
              <p:cNvCxnSpPr>
                <a:stCxn id="24" idx="4"/>
              </p:cNvCxnSpPr>
              <p:nvPr/>
            </p:nvCxnSpPr>
            <p:spPr>
              <a:xfrm flipV="1">
                <a:off x="10959944" y="4064858"/>
                <a:ext cx="1074865" cy="1265022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14"/>
              <p:cNvCxnSpPr/>
              <p:nvPr/>
            </p:nvCxnSpPr>
            <p:spPr>
              <a:xfrm rot="3600000" flipH="1">
                <a:off x="4764236" y="4318080"/>
                <a:ext cx="1368153" cy="432048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8" name="Imagen 9"/>
          <p:cNvPicPr>
            <a:picLocks noChangeAspect="1"/>
          </p:cNvPicPr>
          <p:nvPr/>
        </p:nvPicPr>
        <p:blipFill>
          <a:blip r:embed="rId3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69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roup 636"/>
          <p:cNvGrpSpPr/>
          <p:nvPr/>
        </p:nvGrpSpPr>
        <p:grpSpPr>
          <a:xfrm>
            <a:off x="-211015" y="2029740"/>
            <a:ext cx="12391139" cy="11373904"/>
            <a:chOff x="1852247" y="2287647"/>
            <a:chExt cx="12391139" cy="11373904"/>
          </a:xfrm>
        </p:grpSpPr>
        <p:grpSp>
          <p:nvGrpSpPr>
            <p:cNvPr id="634" name="Group 633"/>
            <p:cNvGrpSpPr/>
            <p:nvPr/>
          </p:nvGrpSpPr>
          <p:grpSpPr>
            <a:xfrm>
              <a:off x="1852247" y="2287647"/>
              <a:ext cx="5345722" cy="11373904"/>
              <a:chOff x="1862267" y="-178367"/>
              <a:chExt cx="5345722" cy="11373904"/>
            </a:xfrm>
          </p:grpSpPr>
          <p:grpSp>
            <p:nvGrpSpPr>
              <p:cNvPr id="633" name="Group 632"/>
              <p:cNvGrpSpPr/>
              <p:nvPr/>
            </p:nvGrpSpPr>
            <p:grpSpPr>
              <a:xfrm>
                <a:off x="1862267" y="5633994"/>
                <a:ext cx="5345722" cy="5561543"/>
                <a:chOff x="6284698" y="2347785"/>
                <a:chExt cx="7252386" cy="7545184"/>
              </a:xfrm>
            </p:grpSpPr>
            <p:pic>
              <p:nvPicPr>
                <p:cNvPr id="647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266" b="34719"/>
                <a:stretch/>
              </p:blipFill>
              <p:spPr>
                <a:xfrm>
                  <a:off x="10428081" y="2347785"/>
                  <a:ext cx="3109003" cy="7545184"/>
                </a:xfrm>
                <a:prstGeom prst="rect">
                  <a:avLst/>
                </a:prstGeom>
              </p:spPr>
            </p:pic>
            <p:pic>
              <p:nvPicPr>
                <p:cNvPr id="648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088" b="34719"/>
                <a:stretch/>
              </p:blipFill>
              <p:spPr>
                <a:xfrm>
                  <a:off x="6284698" y="2347785"/>
                  <a:ext cx="868797" cy="7545184"/>
                </a:xfrm>
                <a:prstGeom prst="rect">
                  <a:avLst/>
                </a:prstGeom>
              </p:spPr>
            </p:pic>
            <p:pic>
              <p:nvPicPr>
                <p:cNvPr id="649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266" b="34719"/>
                <a:stretch/>
              </p:blipFill>
              <p:spPr>
                <a:xfrm>
                  <a:off x="7253357" y="2347785"/>
                  <a:ext cx="3109003" cy="7545184"/>
                </a:xfrm>
                <a:prstGeom prst="rect">
                  <a:avLst/>
                </a:prstGeom>
              </p:spPr>
            </p:pic>
          </p:grpSp>
          <p:grpSp>
            <p:nvGrpSpPr>
              <p:cNvPr id="650" name="Group 649"/>
              <p:cNvGrpSpPr/>
              <p:nvPr/>
            </p:nvGrpSpPr>
            <p:grpSpPr>
              <a:xfrm>
                <a:off x="2073282" y="-178367"/>
                <a:ext cx="5134707" cy="5561543"/>
                <a:chOff x="6570976" y="2347785"/>
                <a:chExt cx="6966108" cy="7545184"/>
              </a:xfrm>
            </p:grpSpPr>
            <p:pic>
              <p:nvPicPr>
                <p:cNvPr id="651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266" b="34719"/>
                <a:stretch/>
              </p:blipFill>
              <p:spPr>
                <a:xfrm>
                  <a:off x="10428081" y="2347785"/>
                  <a:ext cx="3109003" cy="7545184"/>
                </a:xfrm>
                <a:prstGeom prst="rect">
                  <a:avLst/>
                </a:prstGeom>
              </p:spPr>
            </p:pic>
            <p:pic>
              <p:nvPicPr>
                <p:cNvPr id="652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5366" b="34719"/>
                <a:stretch/>
              </p:blipFill>
              <p:spPr>
                <a:xfrm>
                  <a:off x="6570976" y="2347785"/>
                  <a:ext cx="582519" cy="7545184"/>
                </a:xfrm>
                <a:prstGeom prst="rect">
                  <a:avLst/>
                </a:prstGeom>
              </p:spPr>
            </p:pic>
            <p:pic>
              <p:nvPicPr>
                <p:cNvPr id="653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266" b="34719"/>
                <a:stretch/>
              </p:blipFill>
              <p:spPr>
                <a:xfrm>
                  <a:off x="7253357" y="2347785"/>
                  <a:ext cx="3109003" cy="75451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54" name="Group 653"/>
            <p:cNvGrpSpPr/>
            <p:nvPr/>
          </p:nvGrpSpPr>
          <p:grpSpPr>
            <a:xfrm>
              <a:off x="7246412" y="2287647"/>
              <a:ext cx="6996974" cy="11373904"/>
              <a:chOff x="211015" y="-178367"/>
              <a:chExt cx="6996974" cy="11373904"/>
            </a:xfrm>
          </p:grpSpPr>
          <p:grpSp>
            <p:nvGrpSpPr>
              <p:cNvPr id="655" name="Group 654"/>
              <p:cNvGrpSpPr/>
              <p:nvPr/>
            </p:nvGrpSpPr>
            <p:grpSpPr>
              <a:xfrm>
                <a:off x="211015" y="5633994"/>
                <a:ext cx="6996974" cy="5561543"/>
                <a:chOff x="4044492" y="2347785"/>
                <a:chExt cx="9492592" cy="7545184"/>
              </a:xfrm>
            </p:grpSpPr>
            <p:pic>
              <p:nvPicPr>
                <p:cNvPr id="660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266" b="34719"/>
                <a:stretch/>
              </p:blipFill>
              <p:spPr>
                <a:xfrm>
                  <a:off x="10428081" y="2347785"/>
                  <a:ext cx="3109003" cy="7545184"/>
                </a:xfrm>
                <a:prstGeom prst="rect">
                  <a:avLst/>
                </a:prstGeom>
              </p:spPr>
            </p:pic>
            <p:pic>
              <p:nvPicPr>
                <p:cNvPr id="661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266" b="34719"/>
                <a:stretch/>
              </p:blipFill>
              <p:spPr>
                <a:xfrm>
                  <a:off x="4044492" y="2347785"/>
                  <a:ext cx="3109003" cy="7545184"/>
                </a:xfrm>
                <a:prstGeom prst="rect">
                  <a:avLst/>
                </a:prstGeom>
              </p:spPr>
            </p:pic>
            <p:pic>
              <p:nvPicPr>
                <p:cNvPr id="662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266" b="34719"/>
                <a:stretch/>
              </p:blipFill>
              <p:spPr>
                <a:xfrm>
                  <a:off x="7253357" y="2347785"/>
                  <a:ext cx="3109003" cy="7545184"/>
                </a:xfrm>
                <a:prstGeom prst="rect">
                  <a:avLst/>
                </a:prstGeom>
              </p:spPr>
            </p:pic>
          </p:grpSp>
          <p:grpSp>
            <p:nvGrpSpPr>
              <p:cNvPr id="656" name="Group 655"/>
              <p:cNvGrpSpPr/>
              <p:nvPr/>
            </p:nvGrpSpPr>
            <p:grpSpPr>
              <a:xfrm>
                <a:off x="211015" y="-178367"/>
                <a:ext cx="6996974" cy="5561543"/>
                <a:chOff x="4044492" y="2347785"/>
                <a:chExt cx="9492592" cy="7545184"/>
              </a:xfrm>
            </p:grpSpPr>
            <p:pic>
              <p:nvPicPr>
                <p:cNvPr id="657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266" b="34719"/>
                <a:stretch/>
              </p:blipFill>
              <p:spPr>
                <a:xfrm>
                  <a:off x="10428081" y="2347785"/>
                  <a:ext cx="3109003" cy="7545184"/>
                </a:xfrm>
                <a:prstGeom prst="rect">
                  <a:avLst/>
                </a:prstGeom>
              </p:spPr>
            </p:pic>
            <p:pic>
              <p:nvPicPr>
                <p:cNvPr id="658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266" b="34719"/>
                <a:stretch/>
              </p:blipFill>
              <p:spPr>
                <a:xfrm>
                  <a:off x="4044492" y="2347785"/>
                  <a:ext cx="3109003" cy="7545184"/>
                </a:xfrm>
                <a:prstGeom prst="rect">
                  <a:avLst/>
                </a:prstGeom>
              </p:spPr>
            </p:pic>
            <p:pic>
              <p:nvPicPr>
                <p:cNvPr id="659" name="Imagen 4" descr="Trama_separata1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266" b="34719"/>
                <a:stretch/>
              </p:blipFill>
              <p:spPr>
                <a:xfrm>
                  <a:off x="7253357" y="2347785"/>
                  <a:ext cx="3109003" cy="754518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31" name="object 631"/>
          <p:cNvSpPr txBox="1"/>
          <p:nvPr/>
        </p:nvSpPr>
        <p:spPr>
          <a:xfrm>
            <a:off x="759906" y="3654646"/>
            <a:ext cx="9128577" cy="7175354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95560" rIns="0" bIns="0" rtlCol="0">
            <a:spAutoFit/>
          </a:bodyPr>
          <a:lstStyle/>
          <a:p>
            <a:pPr marL="360000" marR="1767950" algn="l">
              <a:spcBef>
                <a:spcPts val="753"/>
              </a:spcBef>
            </a:pPr>
            <a:r>
              <a:rPr lang="es-ES" sz="11500" spc="343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INSERT TITLE OR </a:t>
            </a:r>
            <a:r>
              <a:rPr lang="es-ES" sz="11500" spc="343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INTRO </a:t>
            </a:r>
            <a:r>
              <a:rPr lang="es-ES" sz="11500" spc="343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HERE </a:t>
            </a:r>
            <a:endParaRPr sz="11500" spc="343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32" name="object 632"/>
          <p:cNvSpPr/>
          <p:nvPr/>
        </p:nvSpPr>
        <p:spPr>
          <a:xfrm>
            <a:off x="0" y="3993502"/>
            <a:ext cx="223935" cy="6321703"/>
          </a:xfrm>
          <a:custGeom>
            <a:avLst/>
            <a:gdLst/>
            <a:ahLst/>
            <a:cxnLst/>
            <a:rect l="l" t="t" r="r" b="b"/>
            <a:pathLst>
              <a:path w="106679" h="2092960">
                <a:moveTo>
                  <a:pt x="106248" y="2092388"/>
                </a:moveTo>
                <a:lnTo>
                  <a:pt x="0" y="2092388"/>
                </a:lnTo>
                <a:lnTo>
                  <a:pt x="0" y="0"/>
                </a:lnTo>
                <a:lnTo>
                  <a:pt x="106248" y="0"/>
                </a:lnTo>
                <a:lnTo>
                  <a:pt x="106248" y="2092388"/>
                </a:lnTo>
                <a:close/>
              </a:path>
            </a:pathLst>
          </a:custGeom>
          <a:solidFill>
            <a:srgbClr val="EA7200"/>
          </a:solidFill>
        </p:spPr>
        <p:txBody>
          <a:bodyPr wrap="square" lIns="0" tIns="0" rIns="0" bIns="0" rtlCol="0"/>
          <a:lstStyle/>
          <a:p>
            <a:endParaRPr sz="4104"/>
          </a:p>
        </p:txBody>
      </p:sp>
      <p:pic>
        <p:nvPicPr>
          <p:cNvPr id="663" name="Imagen 10" descr="ICON_NEG.ai"/>
          <p:cNvPicPr>
            <a:picLocks noChangeAspect="1"/>
          </p:cNvPicPr>
          <p:nvPr/>
        </p:nvPicPr>
        <p:blipFill rotWithShape="1">
          <a:blip r:embed="rId4" cstate="print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33866" r="39786" b="32185"/>
          <a:stretch/>
        </p:blipFill>
        <p:spPr>
          <a:xfrm>
            <a:off x="538021" y="12402616"/>
            <a:ext cx="727209" cy="807116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664" name="Imagen 9"/>
          <p:cNvPicPr>
            <a:picLocks noChangeAspect="1"/>
          </p:cNvPicPr>
          <p:nvPr/>
        </p:nvPicPr>
        <p:blipFill>
          <a:blip r:embed="rId5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  <p:sp>
        <p:nvSpPr>
          <p:cNvPr id="639" name="Rectangle 638"/>
          <p:cNvSpPr/>
          <p:nvPr/>
        </p:nvSpPr>
        <p:spPr>
          <a:xfrm>
            <a:off x="759906" y="10830000"/>
            <a:ext cx="9128577" cy="115416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360000" algn="l">
              <a:spcBef>
                <a:spcPts val="1197"/>
              </a:spcBef>
            </a:pPr>
            <a:r>
              <a:rPr lang="en-US" sz="3200" spc="114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LOREM </a:t>
            </a:r>
            <a:r>
              <a:rPr lang="en-US" sz="3200" spc="125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IPSUM</a:t>
            </a:r>
            <a:r>
              <a:rPr lang="en-US" sz="3200" spc="423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200" spc="114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DOLOR</a:t>
            </a:r>
            <a:r>
              <a:rPr lang="en-US" sz="3200" spc="-308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 marL="360000" algn="l">
              <a:spcBef>
                <a:spcPts val="569"/>
              </a:spcBef>
            </a:pPr>
            <a:r>
              <a:rPr lang="en-US" sz="3200" spc="8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SIT </a:t>
            </a:r>
            <a:r>
              <a:rPr lang="en-US" sz="3200" spc="136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AMET</a:t>
            </a:r>
            <a:r>
              <a:rPr lang="en-US" sz="3200" spc="296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200" spc="114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CONSECTETUR</a:t>
            </a:r>
            <a:r>
              <a:rPr lang="en-US" sz="3200" spc="-308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92223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Rectangle 4"/>
          <p:cNvSpPr/>
          <p:nvPr/>
        </p:nvSpPr>
        <p:spPr bwMode="auto">
          <a:xfrm>
            <a:off x="0" y="0"/>
            <a:ext cx="7908324" cy="13716000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98141" y="8422210"/>
            <a:ext cx="7022401" cy="2746899"/>
            <a:chOff x="8216983" y="8759685"/>
            <a:chExt cx="7022401" cy="2746899"/>
          </a:xfrm>
        </p:grpSpPr>
        <p:cxnSp>
          <p:nvCxnSpPr>
            <p:cNvPr id="8" name="Conector recto 10"/>
            <p:cNvCxnSpPr>
              <a:endCxn id="14" idx="3"/>
            </p:cNvCxnSpPr>
            <p:nvPr/>
          </p:nvCxnSpPr>
          <p:spPr>
            <a:xfrm flipH="1">
              <a:off x="9435498" y="8831693"/>
              <a:ext cx="5730967" cy="2567046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8216983" y="8759685"/>
              <a:ext cx="7022401" cy="2746899"/>
              <a:chOff x="8216983" y="8759685"/>
              <a:chExt cx="7022401" cy="2746899"/>
            </a:xfrm>
          </p:grpSpPr>
          <p:cxnSp>
            <p:nvCxnSpPr>
              <p:cNvPr id="10" name="Conector recto 7"/>
              <p:cNvCxnSpPr>
                <a:stCxn id="11" idx="6"/>
                <a:endCxn id="12" idx="6"/>
              </p:cNvCxnSpPr>
              <p:nvPr/>
            </p:nvCxnSpPr>
            <p:spPr>
              <a:xfrm flipH="1">
                <a:off x="8219468" y="10382315"/>
                <a:ext cx="6333597" cy="5106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Elipse 8"/>
              <p:cNvSpPr/>
              <p:nvPr/>
            </p:nvSpPr>
            <p:spPr>
              <a:xfrm rot="11700000">
                <a:off x="14550580" y="10329180"/>
                <a:ext cx="145839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Elipse 9"/>
              <p:cNvSpPr/>
              <p:nvPr/>
            </p:nvSpPr>
            <p:spPr>
              <a:xfrm rot="11700000">
                <a:off x="8216983" y="10839870"/>
                <a:ext cx="145839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Elipse 11"/>
              <p:cNvSpPr/>
              <p:nvPr/>
            </p:nvSpPr>
            <p:spPr>
              <a:xfrm rot="11700000">
                <a:off x="15093545" y="8759685"/>
                <a:ext cx="145839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Elipse 12"/>
              <p:cNvSpPr/>
              <p:nvPr/>
            </p:nvSpPr>
            <p:spPr>
              <a:xfrm rot="11700000">
                <a:off x="9299596" y="11362568"/>
                <a:ext cx="145839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/>
                  <a:t> </a:t>
                </a:r>
              </a:p>
            </p:txBody>
          </p:sp>
          <p:cxnSp>
            <p:nvCxnSpPr>
              <p:cNvPr id="15" name="Conector recto 13"/>
              <p:cNvCxnSpPr>
                <a:stCxn id="11" idx="4"/>
              </p:cNvCxnSpPr>
              <p:nvPr/>
            </p:nvCxnSpPr>
            <p:spPr>
              <a:xfrm flipV="1">
                <a:off x="14642136" y="8901247"/>
                <a:ext cx="505691" cy="1430386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4"/>
              <p:cNvCxnSpPr>
                <a:stCxn id="14" idx="2"/>
              </p:cNvCxnSpPr>
              <p:nvPr/>
            </p:nvCxnSpPr>
            <p:spPr>
              <a:xfrm flipH="1" flipV="1">
                <a:off x="8264315" y="10911878"/>
                <a:ext cx="1178635" cy="541571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ítulo 1"/>
          <p:cNvSpPr txBox="1">
            <a:spLocks/>
          </p:cNvSpPr>
          <p:nvPr/>
        </p:nvSpPr>
        <p:spPr>
          <a:xfrm>
            <a:off x="1417291" y="3653915"/>
            <a:ext cx="11404848" cy="3168352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116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r>
              <a:rPr lang="es-ES" sz="4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REPLACE WITH</a:t>
            </a:r>
            <a:br>
              <a:rPr lang="es-E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YOUR TEXT</a:t>
            </a:r>
          </a:p>
        </p:txBody>
      </p:sp>
      <p:pic>
        <p:nvPicPr>
          <p:cNvPr id="36" name="Imagen 10" descr="ICON_NEG.ai"/>
          <p:cNvPicPr>
            <a:picLocks noChangeAspect="1"/>
          </p:cNvPicPr>
          <p:nvPr/>
        </p:nvPicPr>
        <p:blipFill rotWithShape="1">
          <a:blip r:embed="rId2" cstate="print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33866" r="39786" b="32185"/>
          <a:stretch/>
        </p:blipFill>
        <p:spPr>
          <a:xfrm>
            <a:off x="538021" y="12402616"/>
            <a:ext cx="727209" cy="807116"/>
          </a:xfrm>
          <a:prstGeom prst="rect">
            <a:avLst/>
          </a:prstGeom>
        </p:spPr>
      </p:pic>
      <p:pic>
        <p:nvPicPr>
          <p:cNvPr id="37" name="Imagen 9"/>
          <p:cNvPicPr>
            <a:picLocks noChangeAspect="1"/>
          </p:cNvPicPr>
          <p:nvPr/>
        </p:nvPicPr>
        <p:blipFill>
          <a:blip r:embed="rId3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  <p:pic>
        <p:nvPicPr>
          <p:cNvPr id="40" name="Imagen 8" descr="Trama_separata1.png"/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19"/>
          <a:stretch/>
        </p:blipFill>
        <p:spPr>
          <a:xfrm>
            <a:off x="3308896" y="3738803"/>
            <a:ext cx="14255106" cy="855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165634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icture Placeholder 48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92" name="object 492"/>
          <p:cNvSpPr txBox="1"/>
          <p:nvPr/>
        </p:nvSpPr>
        <p:spPr>
          <a:xfrm>
            <a:off x="1521490" y="10326853"/>
            <a:ext cx="9932734" cy="871650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 marR="11583">
              <a:spcBef>
                <a:spcPts val="229"/>
              </a:spcBef>
            </a:pPr>
            <a:r>
              <a:rPr lang="es-ES" sz="2737" spc="34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Insert</a:t>
            </a:r>
            <a:r>
              <a:rPr lang="es-ES" sz="2737" spc="34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737" spc="34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here</a:t>
            </a:r>
            <a:r>
              <a:rPr lang="es-ES" sz="2737" spc="34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es-ES" sz="2737" spc="34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brief</a:t>
            </a:r>
            <a:r>
              <a:rPr lang="es-ES" sz="2737" spc="34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737" spc="34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introduction</a:t>
            </a:r>
            <a:r>
              <a:rPr lang="es-ES" sz="2737" spc="34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es-ES" sz="2737" spc="34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es-ES" sz="2737" spc="34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737" spc="34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topic</a:t>
            </a:r>
            <a:r>
              <a:rPr lang="es-ES" sz="2737" spc="34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737" spc="34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you</a:t>
            </a:r>
            <a:r>
              <a:rPr lang="es-ES" sz="2737" spc="34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737" spc="34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want</a:t>
            </a:r>
            <a:r>
              <a:rPr lang="es-ES" sz="2737" spc="34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to introduce. </a:t>
            </a:r>
            <a:r>
              <a:rPr lang="es-ES" sz="2737" spc="34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Don’t</a:t>
            </a:r>
            <a:r>
              <a:rPr lang="es-ES" sz="2737" spc="34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737" spc="34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forget</a:t>
            </a:r>
            <a:r>
              <a:rPr lang="es-ES" sz="2737" spc="34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737" spc="34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es-ES" sz="2737" spc="34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737" spc="34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back </a:t>
            </a:r>
            <a:r>
              <a:rPr lang="es-ES" sz="2737" spc="34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image</a:t>
            </a:r>
            <a:r>
              <a:rPr lang="es-ES" sz="2737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737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and to </a:t>
            </a:r>
            <a:r>
              <a:rPr lang="es-ES" sz="2737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add</a:t>
            </a:r>
            <a:r>
              <a:rPr lang="es-ES" sz="2737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737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some</a:t>
            </a:r>
            <a:r>
              <a:rPr lang="es-ES" sz="2737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737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grids</a:t>
            </a:r>
            <a:r>
              <a:rPr lang="es-ES" sz="2737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s-ES" sz="2737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forms</a:t>
            </a:r>
            <a:endParaRPr lang="es-ES" sz="2737" spc="34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03" name="Group 502"/>
          <p:cNvGrpSpPr/>
          <p:nvPr/>
        </p:nvGrpSpPr>
        <p:grpSpPr>
          <a:xfrm>
            <a:off x="15508630" y="3520651"/>
            <a:ext cx="8219664" cy="8793039"/>
            <a:chOff x="5831992" y="2240325"/>
            <a:chExt cx="4575288" cy="4894444"/>
          </a:xfrm>
        </p:grpSpPr>
        <p:sp>
          <p:nvSpPr>
            <p:cNvPr id="4" name="object 4"/>
            <p:cNvSpPr/>
            <p:nvPr/>
          </p:nvSpPr>
          <p:spPr>
            <a:xfrm>
              <a:off x="10376165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" name="object 5"/>
            <p:cNvSpPr/>
            <p:nvPr/>
          </p:nvSpPr>
          <p:spPr>
            <a:xfrm>
              <a:off x="10143572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" name="object 6"/>
            <p:cNvSpPr/>
            <p:nvPr/>
          </p:nvSpPr>
          <p:spPr>
            <a:xfrm>
              <a:off x="10376165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" name="object 7"/>
            <p:cNvSpPr/>
            <p:nvPr/>
          </p:nvSpPr>
          <p:spPr>
            <a:xfrm>
              <a:off x="10143572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" name="object 8"/>
            <p:cNvSpPr/>
            <p:nvPr/>
          </p:nvSpPr>
          <p:spPr>
            <a:xfrm>
              <a:off x="10376165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" name="object 9"/>
            <p:cNvSpPr/>
            <p:nvPr/>
          </p:nvSpPr>
          <p:spPr>
            <a:xfrm>
              <a:off x="10143572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76165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143572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6165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143572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376165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43572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" name="object 16"/>
            <p:cNvSpPr/>
            <p:nvPr/>
          </p:nvSpPr>
          <p:spPr>
            <a:xfrm>
              <a:off x="10376165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14357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76165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028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43572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" name="object 20"/>
            <p:cNvSpPr/>
            <p:nvPr/>
          </p:nvSpPr>
          <p:spPr>
            <a:xfrm>
              <a:off x="9910581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" name="object 21"/>
            <p:cNvSpPr/>
            <p:nvPr/>
          </p:nvSpPr>
          <p:spPr>
            <a:xfrm>
              <a:off x="9910581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15481" y="30949"/>
                  </a:moveTo>
                  <a:lnTo>
                    <a:pt x="24028" y="30949"/>
                  </a:lnTo>
                  <a:lnTo>
                    <a:pt x="30988" y="24015"/>
                  </a:lnTo>
                  <a:lnTo>
                    <a:pt x="30988" y="15468"/>
                  </a:lnTo>
                  <a:lnTo>
                    <a:pt x="30988" y="6946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46"/>
                  </a:lnTo>
                  <a:lnTo>
                    <a:pt x="0" y="15468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78012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" name="object 23"/>
            <p:cNvSpPr/>
            <p:nvPr/>
          </p:nvSpPr>
          <p:spPr>
            <a:xfrm>
              <a:off x="9445418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" name="object 24"/>
            <p:cNvSpPr/>
            <p:nvPr/>
          </p:nvSpPr>
          <p:spPr>
            <a:xfrm>
              <a:off x="9445418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15481" y="30949"/>
                  </a:moveTo>
                  <a:lnTo>
                    <a:pt x="24028" y="30949"/>
                  </a:lnTo>
                  <a:lnTo>
                    <a:pt x="30988" y="24015"/>
                  </a:lnTo>
                  <a:lnTo>
                    <a:pt x="30988" y="15468"/>
                  </a:lnTo>
                  <a:lnTo>
                    <a:pt x="30988" y="6946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46"/>
                  </a:lnTo>
                  <a:lnTo>
                    <a:pt x="0" y="15468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" name="object 25"/>
            <p:cNvSpPr/>
            <p:nvPr/>
          </p:nvSpPr>
          <p:spPr>
            <a:xfrm>
              <a:off x="9910581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8012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" name="object 27"/>
            <p:cNvSpPr/>
            <p:nvPr/>
          </p:nvSpPr>
          <p:spPr>
            <a:xfrm>
              <a:off x="9445418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" name="object 28"/>
            <p:cNvSpPr/>
            <p:nvPr/>
          </p:nvSpPr>
          <p:spPr>
            <a:xfrm>
              <a:off x="9910581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" name="object 29"/>
            <p:cNvSpPr/>
            <p:nvPr/>
          </p:nvSpPr>
          <p:spPr>
            <a:xfrm>
              <a:off x="9910581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15481" y="30975"/>
                  </a:moveTo>
                  <a:lnTo>
                    <a:pt x="24028" y="30975"/>
                  </a:lnTo>
                  <a:lnTo>
                    <a:pt x="30988" y="24015"/>
                  </a:lnTo>
                  <a:lnTo>
                    <a:pt x="30988" y="15493"/>
                  </a:lnTo>
                  <a:lnTo>
                    <a:pt x="30988" y="6946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46"/>
                  </a:lnTo>
                  <a:lnTo>
                    <a:pt x="0" y="15493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15481" y="30975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" name="object 30"/>
            <p:cNvSpPr/>
            <p:nvPr/>
          </p:nvSpPr>
          <p:spPr>
            <a:xfrm>
              <a:off x="9678012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" name="object 31"/>
            <p:cNvSpPr/>
            <p:nvPr/>
          </p:nvSpPr>
          <p:spPr>
            <a:xfrm>
              <a:off x="9445418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" name="object 32"/>
            <p:cNvSpPr/>
            <p:nvPr/>
          </p:nvSpPr>
          <p:spPr>
            <a:xfrm>
              <a:off x="9910581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" name="object 33"/>
            <p:cNvSpPr/>
            <p:nvPr/>
          </p:nvSpPr>
          <p:spPr>
            <a:xfrm>
              <a:off x="9678012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" name="object 34"/>
            <p:cNvSpPr/>
            <p:nvPr/>
          </p:nvSpPr>
          <p:spPr>
            <a:xfrm>
              <a:off x="9445418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" name="object 35"/>
            <p:cNvSpPr/>
            <p:nvPr/>
          </p:nvSpPr>
          <p:spPr>
            <a:xfrm>
              <a:off x="9910581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" name="object 36"/>
            <p:cNvSpPr/>
            <p:nvPr/>
          </p:nvSpPr>
          <p:spPr>
            <a:xfrm>
              <a:off x="9678012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" name="object 37"/>
            <p:cNvSpPr/>
            <p:nvPr/>
          </p:nvSpPr>
          <p:spPr>
            <a:xfrm>
              <a:off x="9445418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" name="object 38"/>
            <p:cNvSpPr/>
            <p:nvPr/>
          </p:nvSpPr>
          <p:spPr>
            <a:xfrm>
              <a:off x="9910581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" name="object 39"/>
            <p:cNvSpPr/>
            <p:nvPr/>
          </p:nvSpPr>
          <p:spPr>
            <a:xfrm>
              <a:off x="9678012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" name="object 40"/>
            <p:cNvSpPr/>
            <p:nvPr/>
          </p:nvSpPr>
          <p:spPr>
            <a:xfrm>
              <a:off x="9445418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" name="object 41"/>
            <p:cNvSpPr/>
            <p:nvPr/>
          </p:nvSpPr>
          <p:spPr>
            <a:xfrm>
              <a:off x="9910581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" name="object 42"/>
            <p:cNvSpPr/>
            <p:nvPr/>
          </p:nvSpPr>
          <p:spPr>
            <a:xfrm>
              <a:off x="967801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" name="object 43"/>
            <p:cNvSpPr/>
            <p:nvPr/>
          </p:nvSpPr>
          <p:spPr>
            <a:xfrm>
              <a:off x="967801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49"/>
                  </a:moveTo>
                  <a:lnTo>
                    <a:pt x="24003" y="30949"/>
                  </a:lnTo>
                  <a:lnTo>
                    <a:pt x="30962" y="23990"/>
                  </a:lnTo>
                  <a:lnTo>
                    <a:pt x="30962" y="15443"/>
                  </a:lnTo>
                  <a:lnTo>
                    <a:pt x="30962" y="6921"/>
                  </a:lnTo>
                  <a:lnTo>
                    <a:pt x="24003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" name="object 44"/>
            <p:cNvSpPr/>
            <p:nvPr/>
          </p:nvSpPr>
          <p:spPr>
            <a:xfrm>
              <a:off x="9445418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" name="object 45"/>
            <p:cNvSpPr/>
            <p:nvPr/>
          </p:nvSpPr>
          <p:spPr>
            <a:xfrm>
              <a:off x="9910581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" name="object 46"/>
            <p:cNvSpPr/>
            <p:nvPr/>
          </p:nvSpPr>
          <p:spPr>
            <a:xfrm>
              <a:off x="9678012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" name="object 47"/>
            <p:cNvSpPr/>
            <p:nvPr/>
          </p:nvSpPr>
          <p:spPr>
            <a:xfrm>
              <a:off x="9445418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" name="object 48"/>
            <p:cNvSpPr/>
            <p:nvPr/>
          </p:nvSpPr>
          <p:spPr>
            <a:xfrm>
              <a:off x="9445418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24"/>
                  </a:moveTo>
                  <a:lnTo>
                    <a:pt x="24028" y="30924"/>
                  </a:lnTo>
                  <a:lnTo>
                    <a:pt x="30988" y="23990"/>
                  </a:lnTo>
                  <a:lnTo>
                    <a:pt x="30988" y="15468"/>
                  </a:lnTo>
                  <a:lnTo>
                    <a:pt x="30988" y="6921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15481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" name="object 49"/>
            <p:cNvSpPr/>
            <p:nvPr/>
          </p:nvSpPr>
          <p:spPr>
            <a:xfrm>
              <a:off x="9212850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" name="object 50"/>
            <p:cNvSpPr/>
            <p:nvPr/>
          </p:nvSpPr>
          <p:spPr>
            <a:xfrm>
              <a:off x="9212850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" name="object 51"/>
            <p:cNvSpPr/>
            <p:nvPr/>
          </p:nvSpPr>
          <p:spPr>
            <a:xfrm>
              <a:off x="9212850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" name="object 52"/>
            <p:cNvSpPr/>
            <p:nvPr/>
          </p:nvSpPr>
          <p:spPr>
            <a:xfrm>
              <a:off x="9212850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" name="object 53"/>
            <p:cNvSpPr/>
            <p:nvPr/>
          </p:nvSpPr>
          <p:spPr>
            <a:xfrm>
              <a:off x="9212850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" name="object 54"/>
            <p:cNvSpPr/>
            <p:nvPr/>
          </p:nvSpPr>
          <p:spPr>
            <a:xfrm>
              <a:off x="9212850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" name="object 55"/>
            <p:cNvSpPr/>
            <p:nvPr/>
          </p:nvSpPr>
          <p:spPr>
            <a:xfrm>
              <a:off x="9212850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" name="object 56"/>
            <p:cNvSpPr/>
            <p:nvPr/>
          </p:nvSpPr>
          <p:spPr>
            <a:xfrm>
              <a:off x="9212850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" name="object 57"/>
            <p:cNvSpPr/>
            <p:nvPr/>
          </p:nvSpPr>
          <p:spPr>
            <a:xfrm>
              <a:off x="9212850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" name="object 58"/>
            <p:cNvSpPr/>
            <p:nvPr/>
          </p:nvSpPr>
          <p:spPr>
            <a:xfrm>
              <a:off x="9212850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" name="object 59"/>
            <p:cNvSpPr/>
            <p:nvPr/>
          </p:nvSpPr>
          <p:spPr>
            <a:xfrm>
              <a:off x="9212850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" name="object 60"/>
            <p:cNvSpPr/>
            <p:nvPr/>
          </p:nvSpPr>
          <p:spPr>
            <a:xfrm>
              <a:off x="9212850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" name="object 61"/>
            <p:cNvSpPr/>
            <p:nvPr/>
          </p:nvSpPr>
          <p:spPr>
            <a:xfrm>
              <a:off x="9212850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" name="object 62"/>
            <p:cNvSpPr/>
            <p:nvPr/>
          </p:nvSpPr>
          <p:spPr>
            <a:xfrm>
              <a:off x="9212850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" name="object 63"/>
            <p:cNvSpPr/>
            <p:nvPr/>
          </p:nvSpPr>
          <p:spPr>
            <a:xfrm>
              <a:off x="9212850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" name="object 64"/>
            <p:cNvSpPr/>
            <p:nvPr/>
          </p:nvSpPr>
          <p:spPr>
            <a:xfrm>
              <a:off x="9212850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" name="object 65"/>
            <p:cNvSpPr/>
            <p:nvPr/>
          </p:nvSpPr>
          <p:spPr>
            <a:xfrm>
              <a:off x="9212850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24"/>
                  </a:moveTo>
                  <a:lnTo>
                    <a:pt x="24003" y="30924"/>
                  </a:lnTo>
                  <a:lnTo>
                    <a:pt x="30937" y="23990"/>
                  </a:lnTo>
                  <a:lnTo>
                    <a:pt x="30937" y="15468"/>
                  </a:lnTo>
                  <a:lnTo>
                    <a:pt x="30937" y="6921"/>
                  </a:lnTo>
                  <a:lnTo>
                    <a:pt x="24003" y="0"/>
                  </a:lnTo>
                  <a:lnTo>
                    <a:pt x="15481" y="0"/>
                  </a:lnTo>
                  <a:lnTo>
                    <a:pt x="6934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15481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" name="object 66"/>
            <p:cNvSpPr/>
            <p:nvPr/>
          </p:nvSpPr>
          <p:spPr>
            <a:xfrm>
              <a:off x="8979837" y="710365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393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" name="object 67"/>
            <p:cNvSpPr/>
            <p:nvPr/>
          </p:nvSpPr>
          <p:spPr>
            <a:xfrm>
              <a:off x="8747264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" name="object 68"/>
            <p:cNvSpPr/>
            <p:nvPr/>
          </p:nvSpPr>
          <p:spPr>
            <a:xfrm>
              <a:off x="8514670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" name="object 69"/>
            <p:cNvSpPr/>
            <p:nvPr/>
          </p:nvSpPr>
          <p:spPr>
            <a:xfrm>
              <a:off x="8282109" y="710365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15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79837" y="686286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393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" name="object 71"/>
            <p:cNvSpPr/>
            <p:nvPr/>
          </p:nvSpPr>
          <p:spPr>
            <a:xfrm>
              <a:off x="8747264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" name="object 72"/>
            <p:cNvSpPr/>
            <p:nvPr/>
          </p:nvSpPr>
          <p:spPr>
            <a:xfrm>
              <a:off x="8514670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" name="object 73"/>
            <p:cNvSpPr/>
            <p:nvPr/>
          </p:nvSpPr>
          <p:spPr>
            <a:xfrm>
              <a:off x="8282109" y="686286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15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" name="object 74"/>
            <p:cNvSpPr/>
            <p:nvPr/>
          </p:nvSpPr>
          <p:spPr>
            <a:xfrm>
              <a:off x="8979837" y="663759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406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" name="object 75"/>
            <p:cNvSpPr/>
            <p:nvPr/>
          </p:nvSpPr>
          <p:spPr>
            <a:xfrm>
              <a:off x="8747264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" name="object 76"/>
            <p:cNvSpPr/>
            <p:nvPr/>
          </p:nvSpPr>
          <p:spPr>
            <a:xfrm>
              <a:off x="8514670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" name="object 77"/>
            <p:cNvSpPr/>
            <p:nvPr/>
          </p:nvSpPr>
          <p:spPr>
            <a:xfrm>
              <a:off x="8282109" y="663759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4015"/>
                  </a:lnTo>
                  <a:lnTo>
                    <a:pt x="31305" y="7226"/>
                  </a:lnTo>
                  <a:lnTo>
                    <a:pt x="24739" y="444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" name="object 78"/>
            <p:cNvSpPr/>
            <p:nvPr/>
          </p:nvSpPr>
          <p:spPr>
            <a:xfrm>
              <a:off x="8979837" y="640161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3990"/>
                  </a:lnTo>
                  <a:lnTo>
                    <a:pt x="31381" y="7200"/>
                  </a:lnTo>
                  <a:lnTo>
                    <a:pt x="24815" y="393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" name="object 79"/>
            <p:cNvSpPr/>
            <p:nvPr/>
          </p:nvSpPr>
          <p:spPr>
            <a:xfrm>
              <a:off x="8747264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" name="object 80"/>
            <p:cNvSpPr/>
            <p:nvPr/>
          </p:nvSpPr>
          <p:spPr>
            <a:xfrm>
              <a:off x="8514670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" name="object 81"/>
            <p:cNvSpPr/>
            <p:nvPr/>
          </p:nvSpPr>
          <p:spPr>
            <a:xfrm>
              <a:off x="8282109" y="640161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393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" name="object 82"/>
            <p:cNvSpPr/>
            <p:nvPr/>
          </p:nvSpPr>
          <p:spPr>
            <a:xfrm>
              <a:off x="8747264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" name="object 83"/>
            <p:cNvSpPr/>
            <p:nvPr/>
          </p:nvSpPr>
          <p:spPr>
            <a:xfrm>
              <a:off x="8514670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" name="object 84"/>
            <p:cNvSpPr/>
            <p:nvPr/>
          </p:nvSpPr>
          <p:spPr>
            <a:xfrm>
              <a:off x="8282109" y="617634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" name="object 85"/>
            <p:cNvSpPr/>
            <p:nvPr/>
          </p:nvSpPr>
          <p:spPr>
            <a:xfrm>
              <a:off x="8747264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" name="object 86"/>
            <p:cNvSpPr/>
            <p:nvPr/>
          </p:nvSpPr>
          <p:spPr>
            <a:xfrm>
              <a:off x="8514670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" name="object 87"/>
            <p:cNvSpPr/>
            <p:nvPr/>
          </p:nvSpPr>
          <p:spPr>
            <a:xfrm>
              <a:off x="8282109" y="593849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" name="object 88"/>
            <p:cNvSpPr/>
            <p:nvPr/>
          </p:nvSpPr>
          <p:spPr>
            <a:xfrm>
              <a:off x="8979837" y="571322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381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" name="object 89"/>
            <p:cNvSpPr/>
            <p:nvPr/>
          </p:nvSpPr>
          <p:spPr>
            <a:xfrm>
              <a:off x="8979837" y="593849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381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" name="object 90"/>
            <p:cNvSpPr/>
            <p:nvPr/>
          </p:nvSpPr>
          <p:spPr>
            <a:xfrm>
              <a:off x="8979837" y="617834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381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" name="object 91"/>
            <p:cNvSpPr/>
            <p:nvPr/>
          </p:nvSpPr>
          <p:spPr>
            <a:xfrm>
              <a:off x="874726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" name="object 92"/>
            <p:cNvSpPr/>
            <p:nvPr/>
          </p:nvSpPr>
          <p:spPr>
            <a:xfrm>
              <a:off x="874726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49"/>
                  </a:moveTo>
                  <a:lnTo>
                    <a:pt x="24003" y="30949"/>
                  </a:lnTo>
                  <a:lnTo>
                    <a:pt x="30962" y="23990"/>
                  </a:lnTo>
                  <a:lnTo>
                    <a:pt x="30962" y="15443"/>
                  </a:lnTo>
                  <a:lnTo>
                    <a:pt x="30962" y="6921"/>
                  </a:lnTo>
                  <a:lnTo>
                    <a:pt x="24003" y="0"/>
                  </a:lnTo>
                  <a:lnTo>
                    <a:pt x="15481" y="0"/>
                  </a:lnTo>
                  <a:lnTo>
                    <a:pt x="6908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" name="object 93"/>
            <p:cNvSpPr/>
            <p:nvPr/>
          </p:nvSpPr>
          <p:spPr>
            <a:xfrm>
              <a:off x="8514670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" name="object 94"/>
            <p:cNvSpPr/>
            <p:nvPr/>
          </p:nvSpPr>
          <p:spPr>
            <a:xfrm>
              <a:off x="8282109" y="571322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175"/>
                  </a:lnTo>
                  <a:lnTo>
                    <a:pt x="24739" y="393"/>
                  </a:lnTo>
                  <a:lnTo>
                    <a:pt x="16027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" name="object 95"/>
            <p:cNvSpPr/>
            <p:nvPr/>
          </p:nvSpPr>
          <p:spPr>
            <a:xfrm>
              <a:off x="8282109" y="571322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824" y="30949"/>
                  </a:moveTo>
                  <a:lnTo>
                    <a:pt x="24345" y="30949"/>
                  </a:lnTo>
                  <a:lnTo>
                    <a:pt x="31305" y="23990"/>
                  </a:lnTo>
                  <a:lnTo>
                    <a:pt x="31305" y="15443"/>
                  </a:lnTo>
                  <a:lnTo>
                    <a:pt x="31305" y="7175"/>
                  </a:lnTo>
                  <a:lnTo>
                    <a:pt x="24739" y="393"/>
                  </a:lnTo>
                  <a:lnTo>
                    <a:pt x="16027" y="50"/>
                  </a:lnTo>
                  <a:lnTo>
                    <a:pt x="15481" y="0"/>
                  </a:lnTo>
                  <a:lnTo>
                    <a:pt x="6934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15824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" name="object 96"/>
            <p:cNvSpPr/>
            <p:nvPr/>
          </p:nvSpPr>
          <p:spPr>
            <a:xfrm>
              <a:off x="8979837" y="547724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447" y="30924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368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" name="object 97"/>
            <p:cNvSpPr/>
            <p:nvPr/>
          </p:nvSpPr>
          <p:spPr>
            <a:xfrm>
              <a:off x="8979837" y="547724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900" y="30924"/>
                  </a:moveTo>
                  <a:lnTo>
                    <a:pt x="24447" y="30924"/>
                  </a:lnTo>
                  <a:lnTo>
                    <a:pt x="31381" y="23990"/>
                  </a:lnTo>
                  <a:lnTo>
                    <a:pt x="31381" y="15468"/>
                  </a:lnTo>
                  <a:lnTo>
                    <a:pt x="31381" y="7175"/>
                  </a:lnTo>
                  <a:lnTo>
                    <a:pt x="24815" y="368"/>
                  </a:lnTo>
                  <a:lnTo>
                    <a:pt x="16078" y="50"/>
                  </a:lnTo>
                  <a:lnTo>
                    <a:pt x="15481" y="0"/>
                  </a:lnTo>
                  <a:lnTo>
                    <a:pt x="6934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15900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" name="object 98"/>
            <p:cNvSpPr/>
            <p:nvPr/>
          </p:nvSpPr>
          <p:spPr>
            <a:xfrm>
              <a:off x="8747264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24"/>
                  </a:lnTo>
                  <a:lnTo>
                    <a:pt x="24003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" name="object 99"/>
            <p:cNvSpPr/>
            <p:nvPr/>
          </p:nvSpPr>
          <p:spPr>
            <a:xfrm>
              <a:off x="8514670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282109" y="547724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345" y="30924"/>
                  </a:lnTo>
                  <a:lnTo>
                    <a:pt x="31305" y="23990"/>
                  </a:lnTo>
                  <a:lnTo>
                    <a:pt x="31305" y="7175"/>
                  </a:lnTo>
                  <a:lnTo>
                    <a:pt x="24739" y="393"/>
                  </a:lnTo>
                  <a:lnTo>
                    <a:pt x="16027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049858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17263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584695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49858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817263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584695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049858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817263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584695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049858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817263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584695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049858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817263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584695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049858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817263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584695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049858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817263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584695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049858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002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049858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55" y="30924"/>
                  </a:moveTo>
                  <a:lnTo>
                    <a:pt x="24002" y="30924"/>
                  </a:lnTo>
                  <a:lnTo>
                    <a:pt x="30962" y="23990"/>
                  </a:lnTo>
                  <a:lnTo>
                    <a:pt x="30962" y="15468"/>
                  </a:lnTo>
                  <a:lnTo>
                    <a:pt x="30962" y="6921"/>
                  </a:lnTo>
                  <a:lnTo>
                    <a:pt x="24002" y="0"/>
                  </a:lnTo>
                  <a:lnTo>
                    <a:pt x="15455" y="0"/>
                  </a:lnTo>
                  <a:lnTo>
                    <a:pt x="6934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15455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817263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817263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506" y="30924"/>
                  </a:moveTo>
                  <a:lnTo>
                    <a:pt x="24028" y="30924"/>
                  </a:lnTo>
                  <a:lnTo>
                    <a:pt x="30962" y="23990"/>
                  </a:lnTo>
                  <a:lnTo>
                    <a:pt x="30962" y="15468"/>
                  </a:lnTo>
                  <a:lnTo>
                    <a:pt x="30962" y="6921"/>
                  </a:lnTo>
                  <a:lnTo>
                    <a:pt x="24028" y="0"/>
                  </a:lnTo>
                  <a:lnTo>
                    <a:pt x="15506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15506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584695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584695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24"/>
                  </a:moveTo>
                  <a:lnTo>
                    <a:pt x="24028" y="30924"/>
                  </a:lnTo>
                  <a:lnTo>
                    <a:pt x="30988" y="23990"/>
                  </a:lnTo>
                  <a:lnTo>
                    <a:pt x="30988" y="15468"/>
                  </a:lnTo>
                  <a:lnTo>
                    <a:pt x="30988" y="6921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15481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351654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119061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886492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351654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119061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886492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351654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119061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886492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351654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119061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886492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351654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119061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119061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49"/>
                  </a:moveTo>
                  <a:lnTo>
                    <a:pt x="24003" y="30949"/>
                  </a:lnTo>
                  <a:lnTo>
                    <a:pt x="30988" y="23990"/>
                  </a:lnTo>
                  <a:lnTo>
                    <a:pt x="30988" y="15443"/>
                  </a:lnTo>
                  <a:lnTo>
                    <a:pt x="30988" y="6921"/>
                  </a:lnTo>
                  <a:lnTo>
                    <a:pt x="24003" y="0"/>
                  </a:lnTo>
                  <a:lnTo>
                    <a:pt x="15481" y="0"/>
                  </a:lnTo>
                  <a:lnTo>
                    <a:pt x="6934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886492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886492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49"/>
                  </a:moveTo>
                  <a:lnTo>
                    <a:pt x="24003" y="30949"/>
                  </a:lnTo>
                  <a:lnTo>
                    <a:pt x="30962" y="23990"/>
                  </a:lnTo>
                  <a:lnTo>
                    <a:pt x="30962" y="15443"/>
                  </a:lnTo>
                  <a:lnTo>
                    <a:pt x="30962" y="6921"/>
                  </a:lnTo>
                  <a:lnTo>
                    <a:pt x="24003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35165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119061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88649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351654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119061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886492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653474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420906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188312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653474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420906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188312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653474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420906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188312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653474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420906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188312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653474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420906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188312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65347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65347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506" y="30949"/>
                  </a:moveTo>
                  <a:lnTo>
                    <a:pt x="24028" y="30949"/>
                  </a:lnTo>
                  <a:lnTo>
                    <a:pt x="30962" y="23990"/>
                  </a:lnTo>
                  <a:lnTo>
                    <a:pt x="30962" y="15443"/>
                  </a:lnTo>
                  <a:lnTo>
                    <a:pt x="30962" y="6921"/>
                  </a:lnTo>
                  <a:lnTo>
                    <a:pt x="24028" y="0"/>
                  </a:lnTo>
                  <a:lnTo>
                    <a:pt x="15506" y="0"/>
                  </a:lnTo>
                  <a:lnTo>
                    <a:pt x="6985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15506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420906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18831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18831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506" y="30949"/>
                  </a:moveTo>
                  <a:lnTo>
                    <a:pt x="24028" y="30949"/>
                  </a:lnTo>
                  <a:lnTo>
                    <a:pt x="30962" y="23990"/>
                  </a:lnTo>
                  <a:lnTo>
                    <a:pt x="30962" y="15443"/>
                  </a:lnTo>
                  <a:lnTo>
                    <a:pt x="30962" y="6921"/>
                  </a:lnTo>
                  <a:lnTo>
                    <a:pt x="24028" y="0"/>
                  </a:lnTo>
                  <a:lnTo>
                    <a:pt x="15506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15506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653474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420906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188312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955744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955744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955744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955744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955744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95574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955744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955744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81" y="30924"/>
                  </a:moveTo>
                  <a:lnTo>
                    <a:pt x="24028" y="30924"/>
                  </a:lnTo>
                  <a:lnTo>
                    <a:pt x="30962" y="23990"/>
                  </a:lnTo>
                  <a:lnTo>
                    <a:pt x="30962" y="15468"/>
                  </a:lnTo>
                  <a:lnTo>
                    <a:pt x="30962" y="6921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15481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376165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143572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376165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143572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0376165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0143572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376165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143572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0376165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143572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376165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143572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376165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143572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376165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143572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0376165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143572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376165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028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143572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0376165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0143572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0376165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028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143572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376165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143572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376165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143572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910581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678012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445418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910581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678012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445418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910581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678012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445418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910581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678012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445418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910581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9678012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445418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910581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678012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9445418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9910581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9678012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9445418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9910581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678012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445418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9910581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9678012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9445418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9910581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9678012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9445418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9910581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9678012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9445418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9910581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9678012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9445418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9910581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9678012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9445418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9910581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9678012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9445418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9212850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9212850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9212850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4041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9212850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9212850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9212850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9212850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9212850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9212850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03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9212850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37" y="23977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9212850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3990"/>
                  </a:lnTo>
                  <a:lnTo>
                    <a:pt x="30937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9212850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37" y="24028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9212850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9212850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4028"/>
                  </a:lnTo>
                  <a:lnTo>
                    <a:pt x="30937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9212850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9212850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212850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4041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9212850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9212850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9212850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212850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9212850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9212850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03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9212850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37" y="23977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9212850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3990"/>
                  </a:lnTo>
                  <a:lnTo>
                    <a:pt x="30937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9212850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37" y="24028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9212850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212850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4028"/>
                  </a:lnTo>
                  <a:lnTo>
                    <a:pt x="30937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747264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980057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514670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282109" y="525242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393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8979837" y="501642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393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8747264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8514670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8282109" y="501642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8979837" y="479112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4041"/>
                  </a:lnTo>
                  <a:lnTo>
                    <a:pt x="31381" y="7200"/>
                  </a:lnTo>
                  <a:lnTo>
                    <a:pt x="24815" y="406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8747264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8514670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8282109" y="479112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4041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27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979837" y="455327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393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747264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514670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282109" y="455327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15"/>
                  </a:lnTo>
                  <a:lnTo>
                    <a:pt x="31305" y="7226"/>
                  </a:lnTo>
                  <a:lnTo>
                    <a:pt x="24739" y="444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979837" y="432803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406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8747264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8514670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8282109" y="432803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406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8979837" y="409202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406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8747264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8514670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8282109" y="409202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3990"/>
                  </a:lnTo>
                  <a:lnTo>
                    <a:pt x="31305" y="7175"/>
                  </a:lnTo>
                  <a:lnTo>
                    <a:pt x="24739" y="406"/>
                  </a:lnTo>
                  <a:lnTo>
                    <a:pt x="16027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8979837" y="386676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406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747264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8514670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8282109" y="386676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4015"/>
                  </a:lnTo>
                  <a:lnTo>
                    <a:pt x="31305" y="7226"/>
                  </a:lnTo>
                  <a:lnTo>
                    <a:pt x="24739" y="406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8979837" y="362596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393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747264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514670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8282109" y="362596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15"/>
                  </a:lnTo>
                  <a:lnTo>
                    <a:pt x="31305" y="7200"/>
                  </a:lnTo>
                  <a:lnTo>
                    <a:pt x="24739" y="444"/>
                  </a:lnTo>
                  <a:lnTo>
                    <a:pt x="16052" y="101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8979837" y="340072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03"/>
                  </a:lnTo>
                  <a:lnTo>
                    <a:pt x="31381" y="7175"/>
                  </a:lnTo>
                  <a:lnTo>
                    <a:pt x="24815" y="381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747264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514670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282109" y="340072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03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8979837" y="316474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447" y="30924"/>
                  </a:lnTo>
                  <a:lnTo>
                    <a:pt x="31381" y="23977"/>
                  </a:lnTo>
                  <a:lnTo>
                    <a:pt x="31381" y="7150"/>
                  </a:lnTo>
                  <a:lnTo>
                    <a:pt x="24815" y="393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747264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08" y="30924"/>
                  </a:lnTo>
                  <a:lnTo>
                    <a:pt x="24003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8514670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282109" y="316474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345" y="30924"/>
                  </a:lnTo>
                  <a:lnTo>
                    <a:pt x="31305" y="23977"/>
                  </a:lnTo>
                  <a:lnTo>
                    <a:pt x="31305" y="7175"/>
                  </a:lnTo>
                  <a:lnTo>
                    <a:pt x="24739" y="393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8979837" y="293945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3990"/>
                  </a:lnTo>
                  <a:lnTo>
                    <a:pt x="31381" y="7200"/>
                  </a:lnTo>
                  <a:lnTo>
                    <a:pt x="24815" y="406"/>
                  </a:lnTo>
                  <a:lnTo>
                    <a:pt x="16078" y="101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8747264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8514670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282109" y="293945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27" y="101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979837" y="2701601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447" y="30924"/>
                  </a:lnTo>
                  <a:lnTo>
                    <a:pt x="31381" y="24028"/>
                  </a:lnTo>
                  <a:lnTo>
                    <a:pt x="31381" y="7175"/>
                  </a:lnTo>
                  <a:lnTo>
                    <a:pt x="24815" y="368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8747264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08" y="30924"/>
                  </a:lnTo>
                  <a:lnTo>
                    <a:pt x="24003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8514670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8282109" y="2701601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345" y="30924"/>
                  </a:lnTo>
                  <a:lnTo>
                    <a:pt x="31305" y="24028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8979837" y="247633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15"/>
                  </a:lnTo>
                  <a:lnTo>
                    <a:pt x="31381" y="7200"/>
                  </a:lnTo>
                  <a:lnTo>
                    <a:pt x="24815" y="381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747264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514670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282109" y="247633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15"/>
                  </a:lnTo>
                  <a:lnTo>
                    <a:pt x="31305" y="7200"/>
                  </a:lnTo>
                  <a:lnTo>
                    <a:pt x="24739" y="393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8979837" y="2240325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4028"/>
                  </a:lnTo>
                  <a:lnTo>
                    <a:pt x="31381" y="7200"/>
                  </a:lnTo>
                  <a:lnTo>
                    <a:pt x="24815" y="406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8747264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8514670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8282109" y="2240325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4028"/>
                  </a:lnTo>
                  <a:lnTo>
                    <a:pt x="31305" y="7200"/>
                  </a:lnTo>
                  <a:lnTo>
                    <a:pt x="24739" y="444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8049858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817263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584695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8049858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817263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584695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8049858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817263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584695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8049858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7817263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584695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049858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817263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584695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8049858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7817263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7584695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8049858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7817263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7584695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049858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7817263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7584695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8049858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7817263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7584695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049858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002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7817263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7584695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049858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7817263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7584695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8049858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002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0" name="object 370"/>
            <p:cNvSpPr/>
            <p:nvPr/>
          </p:nvSpPr>
          <p:spPr>
            <a:xfrm>
              <a:off x="7817263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584695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2" name="object 372"/>
            <p:cNvSpPr/>
            <p:nvPr/>
          </p:nvSpPr>
          <p:spPr>
            <a:xfrm>
              <a:off x="8049858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3" name="object 373"/>
            <p:cNvSpPr/>
            <p:nvPr/>
          </p:nvSpPr>
          <p:spPr>
            <a:xfrm>
              <a:off x="7817263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4" name="object 374"/>
            <p:cNvSpPr/>
            <p:nvPr/>
          </p:nvSpPr>
          <p:spPr>
            <a:xfrm>
              <a:off x="7584695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5" name="object 375"/>
            <p:cNvSpPr/>
            <p:nvPr/>
          </p:nvSpPr>
          <p:spPr>
            <a:xfrm>
              <a:off x="8049858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6" name="object 376"/>
            <p:cNvSpPr/>
            <p:nvPr/>
          </p:nvSpPr>
          <p:spPr>
            <a:xfrm>
              <a:off x="7817263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7" name="object 377"/>
            <p:cNvSpPr/>
            <p:nvPr/>
          </p:nvSpPr>
          <p:spPr>
            <a:xfrm>
              <a:off x="7584695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8" name="object 378"/>
            <p:cNvSpPr/>
            <p:nvPr/>
          </p:nvSpPr>
          <p:spPr>
            <a:xfrm>
              <a:off x="7351654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9" name="object 379"/>
            <p:cNvSpPr/>
            <p:nvPr/>
          </p:nvSpPr>
          <p:spPr>
            <a:xfrm>
              <a:off x="7119061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0" name="object 380"/>
            <p:cNvSpPr/>
            <p:nvPr/>
          </p:nvSpPr>
          <p:spPr>
            <a:xfrm>
              <a:off x="6886492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1" name="object 381"/>
            <p:cNvSpPr/>
            <p:nvPr/>
          </p:nvSpPr>
          <p:spPr>
            <a:xfrm>
              <a:off x="7351654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2" name="object 382"/>
            <p:cNvSpPr/>
            <p:nvPr/>
          </p:nvSpPr>
          <p:spPr>
            <a:xfrm>
              <a:off x="7119061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3" name="object 383"/>
            <p:cNvSpPr/>
            <p:nvPr/>
          </p:nvSpPr>
          <p:spPr>
            <a:xfrm>
              <a:off x="6886492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4" name="object 384"/>
            <p:cNvSpPr/>
            <p:nvPr/>
          </p:nvSpPr>
          <p:spPr>
            <a:xfrm>
              <a:off x="7351654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5" name="object 385"/>
            <p:cNvSpPr/>
            <p:nvPr/>
          </p:nvSpPr>
          <p:spPr>
            <a:xfrm>
              <a:off x="7119061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6" name="object 386"/>
            <p:cNvSpPr/>
            <p:nvPr/>
          </p:nvSpPr>
          <p:spPr>
            <a:xfrm>
              <a:off x="6886492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7" name="object 387"/>
            <p:cNvSpPr/>
            <p:nvPr/>
          </p:nvSpPr>
          <p:spPr>
            <a:xfrm>
              <a:off x="7351654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8" name="object 388"/>
            <p:cNvSpPr/>
            <p:nvPr/>
          </p:nvSpPr>
          <p:spPr>
            <a:xfrm>
              <a:off x="7119061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9" name="object 389"/>
            <p:cNvSpPr/>
            <p:nvPr/>
          </p:nvSpPr>
          <p:spPr>
            <a:xfrm>
              <a:off x="6886492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0" name="object 390"/>
            <p:cNvSpPr/>
            <p:nvPr/>
          </p:nvSpPr>
          <p:spPr>
            <a:xfrm>
              <a:off x="7351654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1" name="object 391"/>
            <p:cNvSpPr/>
            <p:nvPr/>
          </p:nvSpPr>
          <p:spPr>
            <a:xfrm>
              <a:off x="7119061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2" name="object 392"/>
            <p:cNvSpPr/>
            <p:nvPr/>
          </p:nvSpPr>
          <p:spPr>
            <a:xfrm>
              <a:off x="6886492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3" name="object 393"/>
            <p:cNvSpPr/>
            <p:nvPr/>
          </p:nvSpPr>
          <p:spPr>
            <a:xfrm>
              <a:off x="7351654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4" name="object 394"/>
            <p:cNvSpPr/>
            <p:nvPr/>
          </p:nvSpPr>
          <p:spPr>
            <a:xfrm>
              <a:off x="7119061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5" name="object 395"/>
            <p:cNvSpPr/>
            <p:nvPr/>
          </p:nvSpPr>
          <p:spPr>
            <a:xfrm>
              <a:off x="6886492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6" name="object 396"/>
            <p:cNvSpPr/>
            <p:nvPr/>
          </p:nvSpPr>
          <p:spPr>
            <a:xfrm>
              <a:off x="7351654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7" name="object 397"/>
            <p:cNvSpPr/>
            <p:nvPr/>
          </p:nvSpPr>
          <p:spPr>
            <a:xfrm>
              <a:off x="7119061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8" name="object 398"/>
            <p:cNvSpPr/>
            <p:nvPr/>
          </p:nvSpPr>
          <p:spPr>
            <a:xfrm>
              <a:off x="6886492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9" name="object 399"/>
            <p:cNvSpPr/>
            <p:nvPr/>
          </p:nvSpPr>
          <p:spPr>
            <a:xfrm>
              <a:off x="7351654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0" name="object 400"/>
            <p:cNvSpPr/>
            <p:nvPr/>
          </p:nvSpPr>
          <p:spPr>
            <a:xfrm>
              <a:off x="7119061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1" name="object 401"/>
            <p:cNvSpPr/>
            <p:nvPr/>
          </p:nvSpPr>
          <p:spPr>
            <a:xfrm>
              <a:off x="6886492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2" name="object 402"/>
            <p:cNvSpPr/>
            <p:nvPr/>
          </p:nvSpPr>
          <p:spPr>
            <a:xfrm>
              <a:off x="7351654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3" name="object 403"/>
            <p:cNvSpPr/>
            <p:nvPr/>
          </p:nvSpPr>
          <p:spPr>
            <a:xfrm>
              <a:off x="7119061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4" name="object 404"/>
            <p:cNvSpPr/>
            <p:nvPr/>
          </p:nvSpPr>
          <p:spPr>
            <a:xfrm>
              <a:off x="6886492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5" name="object 405"/>
            <p:cNvSpPr/>
            <p:nvPr/>
          </p:nvSpPr>
          <p:spPr>
            <a:xfrm>
              <a:off x="7351654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6" name="object 406"/>
            <p:cNvSpPr/>
            <p:nvPr/>
          </p:nvSpPr>
          <p:spPr>
            <a:xfrm>
              <a:off x="7119061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7" name="object 407"/>
            <p:cNvSpPr/>
            <p:nvPr/>
          </p:nvSpPr>
          <p:spPr>
            <a:xfrm>
              <a:off x="6886492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8" name="object 408"/>
            <p:cNvSpPr/>
            <p:nvPr/>
          </p:nvSpPr>
          <p:spPr>
            <a:xfrm>
              <a:off x="7351654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9" name="object 409"/>
            <p:cNvSpPr/>
            <p:nvPr/>
          </p:nvSpPr>
          <p:spPr>
            <a:xfrm>
              <a:off x="7119061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0" name="object 410"/>
            <p:cNvSpPr/>
            <p:nvPr/>
          </p:nvSpPr>
          <p:spPr>
            <a:xfrm>
              <a:off x="6886492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1" name="object 411"/>
            <p:cNvSpPr/>
            <p:nvPr/>
          </p:nvSpPr>
          <p:spPr>
            <a:xfrm>
              <a:off x="7351654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2" name="object 412"/>
            <p:cNvSpPr/>
            <p:nvPr/>
          </p:nvSpPr>
          <p:spPr>
            <a:xfrm>
              <a:off x="7119061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3" name="object 413"/>
            <p:cNvSpPr/>
            <p:nvPr/>
          </p:nvSpPr>
          <p:spPr>
            <a:xfrm>
              <a:off x="6886492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4" name="object 414"/>
            <p:cNvSpPr/>
            <p:nvPr/>
          </p:nvSpPr>
          <p:spPr>
            <a:xfrm>
              <a:off x="7351654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5" name="object 415"/>
            <p:cNvSpPr/>
            <p:nvPr/>
          </p:nvSpPr>
          <p:spPr>
            <a:xfrm>
              <a:off x="7119061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6" name="object 416"/>
            <p:cNvSpPr/>
            <p:nvPr/>
          </p:nvSpPr>
          <p:spPr>
            <a:xfrm>
              <a:off x="6886492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7" name="object 417"/>
            <p:cNvSpPr/>
            <p:nvPr/>
          </p:nvSpPr>
          <p:spPr>
            <a:xfrm>
              <a:off x="7351654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8" name="object 418"/>
            <p:cNvSpPr/>
            <p:nvPr/>
          </p:nvSpPr>
          <p:spPr>
            <a:xfrm>
              <a:off x="7119061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886492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0" name="object 420"/>
            <p:cNvSpPr/>
            <p:nvPr/>
          </p:nvSpPr>
          <p:spPr>
            <a:xfrm>
              <a:off x="6653474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420906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188312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653474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4" name="object 424"/>
            <p:cNvSpPr/>
            <p:nvPr/>
          </p:nvSpPr>
          <p:spPr>
            <a:xfrm>
              <a:off x="6420906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5" name="object 425"/>
            <p:cNvSpPr/>
            <p:nvPr/>
          </p:nvSpPr>
          <p:spPr>
            <a:xfrm>
              <a:off x="6188312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6" name="object 426"/>
            <p:cNvSpPr/>
            <p:nvPr/>
          </p:nvSpPr>
          <p:spPr>
            <a:xfrm>
              <a:off x="6653474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85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7" name="object 427"/>
            <p:cNvSpPr/>
            <p:nvPr/>
          </p:nvSpPr>
          <p:spPr>
            <a:xfrm>
              <a:off x="6420906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8" name="object 428"/>
            <p:cNvSpPr/>
            <p:nvPr/>
          </p:nvSpPr>
          <p:spPr>
            <a:xfrm>
              <a:off x="6188312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9" name="object 429"/>
            <p:cNvSpPr/>
            <p:nvPr/>
          </p:nvSpPr>
          <p:spPr>
            <a:xfrm>
              <a:off x="6653474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0" name="object 430"/>
            <p:cNvSpPr/>
            <p:nvPr/>
          </p:nvSpPr>
          <p:spPr>
            <a:xfrm>
              <a:off x="6420906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1" name="object 431"/>
            <p:cNvSpPr/>
            <p:nvPr/>
          </p:nvSpPr>
          <p:spPr>
            <a:xfrm>
              <a:off x="6188312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2" name="object 432"/>
            <p:cNvSpPr/>
            <p:nvPr/>
          </p:nvSpPr>
          <p:spPr>
            <a:xfrm>
              <a:off x="6653474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3" name="object 433"/>
            <p:cNvSpPr/>
            <p:nvPr/>
          </p:nvSpPr>
          <p:spPr>
            <a:xfrm>
              <a:off x="6420906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188312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653474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6" name="object 436"/>
            <p:cNvSpPr/>
            <p:nvPr/>
          </p:nvSpPr>
          <p:spPr>
            <a:xfrm>
              <a:off x="6420906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7" name="object 437"/>
            <p:cNvSpPr/>
            <p:nvPr/>
          </p:nvSpPr>
          <p:spPr>
            <a:xfrm>
              <a:off x="6188312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8" name="object 438"/>
            <p:cNvSpPr/>
            <p:nvPr/>
          </p:nvSpPr>
          <p:spPr>
            <a:xfrm>
              <a:off x="6653474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85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9" name="object 439"/>
            <p:cNvSpPr/>
            <p:nvPr/>
          </p:nvSpPr>
          <p:spPr>
            <a:xfrm>
              <a:off x="6420906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0" name="object 440"/>
            <p:cNvSpPr/>
            <p:nvPr/>
          </p:nvSpPr>
          <p:spPr>
            <a:xfrm>
              <a:off x="6188312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1" name="object 441"/>
            <p:cNvSpPr/>
            <p:nvPr/>
          </p:nvSpPr>
          <p:spPr>
            <a:xfrm>
              <a:off x="6653474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2" name="object 442"/>
            <p:cNvSpPr/>
            <p:nvPr/>
          </p:nvSpPr>
          <p:spPr>
            <a:xfrm>
              <a:off x="6420906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188312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653474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420906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188312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653499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8" name="object 448"/>
            <p:cNvSpPr/>
            <p:nvPr/>
          </p:nvSpPr>
          <p:spPr>
            <a:xfrm>
              <a:off x="6420906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9" name="object 449"/>
            <p:cNvSpPr/>
            <p:nvPr/>
          </p:nvSpPr>
          <p:spPr>
            <a:xfrm>
              <a:off x="6188312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0" name="object 450"/>
            <p:cNvSpPr/>
            <p:nvPr/>
          </p:nvSpPr>
          <p:spPr>
            <a:xfrm>
              <a:off x="6653499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420906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188312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3" name="object 453"/>
            <p:cNvSpPr/>
            <p:nvPr/>
          </p:nvSpPr>
          <p:spPr>
            <a:xfrm>
              <a:off x="6653499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4" name="object 454"/>
            <p:cNvSpPr/>
            <p:nvPr/>
          </p:nvSpPr>
          <p:spPr>
            <a:xfrm>
              <a:off x="6420906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5" name="object 455"/>
            <p:cNvSpPr/>
            <p:nvPr/>
          </p:nvSpPr>
          <p:spPr>
            <a:xfrm>
              <a:off x="6188312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5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53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6" name="object 456"/>
            <p:cNvSpPr/>
            <p:nvPr/>
          </p:nvSpPr>
          <p:spPr>
            <a:xfrm>
              <a:off x="6653499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420906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188312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5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53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653499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420906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188312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5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53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2" name="object 462"/>
            <p:cNvSpPr/>
            <p:nvPr/>
          </p:nvSpPr>
          <p:spPr>
            <a:xfrm>
              <a:off x="5955744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3" name="object 463"/>
            <p:cNvSpPr/>
            <p:nvPr/>
          </p:nvSpPr>
          <p:spPr>
            <a:xfrm>
              <a:off x="5955744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4" name="object 464"/>
            <p:cNvSpPr/>
            <p:nvPr/>
          </p:nvSpPr>
          <p:spPr>
            <a:xfrm>
              <a:off x="5955744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5" name="object 465"/>
            <p:cNvSpPr/>
            <p:nvPr/>
          </p:nvSpPr>
          <p:spPr>
            <a:xfrm>
              <a:off x="5955744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6" name="object 466"/>
            <p:cNvSpPr/>
            <p:nvPr/>
          </p:nvSpPr>
          <p:spPr>
            <a:xfrm>
              <a:off x="5955744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7" name="object 467"/>
            <p:cNvSpPr/>
            <p:nvPr/>
          </p:nvSpPr>
          <p:spPr>
            <a:xfrm>
              <a:off x="5955744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8" name="object 468"/>
            <p:cNvSpPr/>
            <p:nvPr/>
          </p:nvSpPr>
          <p:spPr>
            <a:xfrm>
              <a:off x="5955744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9" name="object 469"/>
            <p:cNvSpPr/>
            <p:nvPr/>
          </p:nvSpPr>
          <p:spPr>
            <a:xfrm>
              <a:off x="5955744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0" name="object 470"/>
            <p:cNvSpPr/>
            <p:nvPr/>
          </p:nvSpPr>
          <p:spPr>
            <a:xfrm>
              <a:off x="5955744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1" name="object 471"/>
            <p:cNvSpPr/>
            <p:nvPr/>
          </p:nvSpPr>
          <p:spPr>
            <a:xfrm>
              <a:off x="5955744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2" name="object 472"/>
            <p:cNvSpPr/>
            <p:nvPr/>
          </p:nvSpPr>
          <p:spPr>
            <a:xfrm>
              <a:off x="5955744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3" name="object 473"/>
            <p:cNvSpPr/>
            <p:nvPr/>
          </p:nvSpPr>
          <p:spPr>
            <a:xfrm>
              <a:off x="5955744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4" name="object 474"/>
            <p:cNvSpPr/>
            <p:nvPr/>
          </p:nvSpPr>
          <p:spPr>
            <a:xfrm>
              <a:off x="5955770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5" name="object 475"/>
            <p:cNvSpPr/>
            <p:nvPr/>
          </p:nvSpPr>
          <p:spPr>
            <a:xfrm>
              <a:off x="5955770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02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37" y="24028"/>
                  </a:lnTo>
                  <a:lnTo>
                    <a:pt x="30937" y="6972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6" name="object 476"/>
            <p:cNvSpPr/>
            <p:nvPr/>
          </p:nvSpPr>
          <p:spPr>
            <a:xfrm>
              <a:off x="7134542" y="5492712"/>
              <a:ext cx="2563495" cy="464820"/>
            </a:xfrm>
            <a:custGeom>
              <a:avLst/>
              <a:gdLst/>
              <a:ahLst/>
              <a:cxnLst/>
              <a:rect l="l" t="t" r="r" b="b"/>
              <a:pathLst>
                <a:path w="2563495" h="464820">
                  <a:moveTo>
                    <a:pt x="0" y="464299"/>
                  </a:moveTo>
                  <a:lnTo>
                    <a:pt x="466382" y="0"/>
                  </a:lnTo>
                  <a:lnTo>
                    <a:pt x="930770" y="0"/>
                  </a:lnTo>
                  <a:lnTo>
                    <a:pt x="1163396" y="238366"/>
                  </a:lnTo>
                  <a:lnTo>
                    <a:pt x="1628203" y="238366"/>
                  </a:lnTo>
                  <a:lnTo>
                    <a:pt x="1861197" y="0"/>
                  </a:lnTo>
                  <a:lnTo>
                    <a:pt x="2322918" y="0"/>
                  </a:lnTo>
                  <a:lnTo>
                    <a:pt x="2563329" y="238366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7" name="object 477"/>
            <p:cNvSpPr/>
            <p:nvPr/>
          </p:nvSpPr>
          <p:spPr>
            <a:xfrm>
              <a:off x="9457457" y="6668572"/>
              <a:ext cx="468630" cy="452755"/>
            </a:xfrm>
            <a:custGeom>
              <a:avLst/>
              <a:gdLst/>
              <a:ahLst/>
              <a:cxnLst/>
              <a:rect l="l" t="t" r="r" b="b"/>
              <a:pathLst>
                <a:path w="468629" h="452754">
                  <a:moveTo>
                    <a:pt x="468604" y="0"/>
                  </a:moveTo>
                  <a:lnTo>
                    <a:pt x="465162" y="452259"/>
                  </a:lnTo>
                  <a:lnTo>
                    <a:pt x="0" y="452259"/>
                  </a:lnTo>
                  <a:lnTo>
                    <a:pt x="468604" y="0"/>
                  </a:lnTo>
                  <a:close/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8" name="object 478"/>
            <p:cNvSpPr/>
            <p:nvPr/>
          </p:nvSpPr>
          <p:spPr>
            <a:xfrm>
              <a:off x="9457457" y="5492723"/>
              <a:ext cx="468630" cy="1160780"/>
            </a:xfrm>
            <a:custGeom>
              <a:avLst/>
              <a:gdLst/>
              <a:ahLst/>
              <a:cxnLst/>
              <a:rect l="l" t="t" r="r" b="b"/>
              <a:pathLst>
                <a:path w="468629" h="1160779">
                  <a:moveTo>
                    <a:pt x="468604" y="1160373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9" name="object 479"/>
            <p:cNvSpPr/>
            <p:nvPr/>
          </p:nvSpPr>
          <p:spPr>
            <a:xfrm>
              <a:off x="8995736" y="5492723"/>
              <a:ext cx="930910" cy="1160780"/>
            </a:xfrm>
            <a:custGeom>
              <a:avLst/>
              <a:gdLst/>
              <a:ahLst/>
              <a:cxnLst/>
              <a:rect l="l" t="t" r="r" b="b"/>
              <a:pathLst>
                <a:path w="930909" h="1160779">
                  <a:moveTo>
                    <a:pt x="930325" y="1160373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0" name="object 480"/>
            <p:cNvSpPr/>
            <p:nvPr/>
          </p:nvSpPr>
          <p:spPr>
            <a:xfrm>
              <a:off x="8762741" y="5731076"/>
              <a:ext cx="1163320" cy="1390015"/>
            </a:xfrm>
            <a:custGeom>
              <a:avLst/>
              <a:gdLst/>
              <a:ahLst/>
              <a:cxnLst/>
              <a:rect l="l" t="t" r="r" b="b"/>
              <a:pathLst>
                <a:path w="1163320" h="1390015">
                  <a:moveTo>
                    <a:pt x="1163320" y="1389761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1" name="object 481"/>
            <p:cNvSpPr/>
            <p:nvPr/>
          </p:nvSpPr>
          <p:spPr>
            <a:xfrm>
              <a:off x="8297934" y="5731076"/>
              <a:ext cx="1628139" cy="1390015"/>
            </a:xfrm>
            <a:custGeom>
              <a:avLst/>
              <a:gdLst/>
              <a:ahLst/>
              <a:cxnLst/>
              <a:rect l="l" t="t" r="r" b="b"/>
              <a:pathLst>
                <a:path w="1628140" h="1390015">
                  <a:moveTo>
                    <a:pt x="1628127" y="1389761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2" name="object 482"/>
            <p:cNvSpPr/>
            <p:nvPr/>
          </p:nvSpPr>
          <p:spPr>
            <a:xfrm>
              <a:off x="7833345" y="5492719"/>
              <a:ext cx="2091689" cy="1627505"/>
            </a:xfrm>
            <a:custGeom>
              <a:avLst/>
              <a:gdLst/>
              <a:ahLst/>
              <a:cxnLst/>
              <a:rect l="l" t="t" r="r" b="b"/>
              <a:pathLst>
                <a:path w="2091690" h="1627504">
                  <a:moveTo>
                    <a:pt x="2091220" y="1626946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971032" y="5496648"/>
              <a:ext cx="1163955" cy="460375"/>
            </a:xfrm>
            <a:custGeom>
              <a:avLst/>
              <a:gdLst/>
              <a:ahLst/>
              <a:cxnLst/>
              <a:rect l="l" t="t" r="r" b="b"/>
              <a:pathLst>
                <a:path w="1163954" h="460375">
                  <a:moveTo>
                    <a:pt x="1163510" y="460362"/>
                  </a:moveTo>
                  <a:lnTo>
                    <a:pt x="930935" y="460362"/>
                  </a:lnTo>
                  <a:lnTo>
                    <a:pt x="696404" y="232041"/>
                  </a:lnTo>
                  <a:lnTo>
                    <a:pt x="232791" y="232041"/>
                  </a:ln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203808" y="5728676"/>
              <a:ext cx="3253740" cy="1392555"/>
            </a:xfrm>
            <a:custGeom>
              <a:avLst/>
              <a:gdLst/>
              <a:ahLst/>
              <a:cxnLst/>
              <a:rect l="l" t="t" r="r" b="b"/>
              <a:pathLst>
                <a:path w="3253740" h="1392554">
                  <a:moveTo>
                    <a:pt x="3253651" y="1392161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5" name="object 485"/>
            <p:cNvSpPr/>
            <p:nvPr/>
          </p:nvSpPr>
          <p:spPr>
            <a:xfrm>
              <a:off x="7600923" y="5496647"/>
              <a:ext cx="1856739" cy="1624330"/>
            </a:xfrm>
            <a:custGeom>
              <a:avLst/>
              <a:gdLst/>
              <a:ahLst/>
              <a:cxnLst/>
              <a:rect l="l" t="t" r="r" b="b"/>
              <a:pathLst>
                <a:path w="1856740" h="1624329">
                  <a:moveTo>
                    <a:pt x="1856536" y="1624190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6" name="object 486"/>
            <p:cNvSpPr/>
            <p:nvPr/>
          </p:nvSpPr>
          <p:spPr>
            <a:xfrm>
              <a:off x="7134541" y="5957010"/>
              <a:ext cx="2323465" cy="1163955"/>
            </a:xfrm>
            <a:custGeom>
              <a:avLst/>
              <a:gdLst/>
              <a:ahLst/>
              <a:cxnLst/>
              <a:rect l="l" t="t" r="r" b="b"/>
              <a:pathLst>
                <a:path w="2323465" h="1163954">
                  <a:moveTo>
                    <a:pt x="2322918" y="1163828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831992" y="6556717"/>
              <a:ext cx="1646999" cy="240004"/>
            </a:xfrm>
            <a:prstGeom prst="rect">
              <a:avLst/>
            </a:prstGeom>
            <a:noFill/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351654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19061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8" name="object 498"/>
            <p:cNvSpPr/>
            <p:nvPr/>
          </p:nvSpPr>
          <p:spPr>
            <a:xfrm>
              <a:off x="6886492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9" name="object 499"/>
            <p:cNvSpPr/>
            <p:nvPr/>
          </p:nvSpPr>
          <p:spPr>
            <a:xfrm>
              <a:off x="6653474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0" name="object 500"/>
            <p:cNvSpPr/>
            <p:nvPr/>
          </p:nvSpPr>
          <p:spPr>
            <a:xfrm>
              <a:off x="6420906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1" name="object 501"/>
            <p:cNvSpPr/>
            <p:nvPr/>
          </p:nvSpPr>
          <p:spPr>
            <a:xfrm>
              <a:off x="6188312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955744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</p:grpSp>
      <p:sp>
        <p:nvSpPr>
          <p:cNvPr id="504" name="object 220"/>
          <p:cNvSpPr txBox="1"/>
          <p:nvPr/>
        </p:nvSpPr>
        <p:spPr>
          <a:xfrm>
            <a:off x="1192383" y="3619408"/>
            <a:ext cx="9500500" cy="5596949"/>
          </a:xfrm>
          <a:prstGeom prst="rect">
            <a:avLst/>
          </a:prstGeom>
        </p:spPr>
        <p:txBody>
          <a:bodyPr vert="horz" wrap="square" lIns="0" tIns="550196" rIns="0" bIns="0" rtlCol="0">
            <a:spAutoFit/>
          </a:bodyPr>
          <a:lstStyle/>
          <a:p>
            <a:pPr marL="28960" marR="11583" algn="l">
              <a:lnSpc>
                <a:spcPct val="77800"/>
              </a:lnSpc>
              <a:spcBef>
                <a:spcPts val="4333"/>
              </a:spcBef>
            </a:pPr>
            <a:r>
              <a:rPr lang="es-ES" sz="14000" spc="1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INSERT </a:t>
            </a:r>
            <a:r>
              <a:rPr lang="es-ES" sz="14000" spc="1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YOUR TITLE </a:t>
            </a:r>
            <a:r>
              <a:rPr lang="es-ES" sz="14000" spc="1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HERE</a:t>
            </a:r>
            <a:endParaRPr sz="14000" spc="1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5" name="object 221"/>
          <p:cNvSpPr/>
          <p:nvPr/>
        </p:nvSpPr>
        <p:spPr>
          <a:xfrm>
            <a:off x="791" y="4094140"/>
            <a:ext cx="316450" cy="4687365"/>
          </a:xfrm>
          <a:custGeom>
            <a:avLst/>
            <a:gdLst/>
            <a:ahLst/>
            <a:cxnLst/>
            <a:rect l="l" t="t" r="r" b="b"/>
            <a:pathLst>
              <a:path w="168275" h="1477010">
                <a:moveTo>
                  <a:pt x="0" y="1476476"/>
                </a:moveTo>
                <a:lnTo>
                  <a:pt x="167652" y="1476476"/>
                </a:lnTo>
                <a:lnTo>
                  <a:pt x="167652" y="0"/>
                </a:lnTo>
                <a:lnTo>
                  <a:pt x="0" y="0"/>
                </a:lnTo>
                <a:lnTo>
                  <a:pt x="0" y="1476476"/>
                </a:lnTo>
                <a:close/>
              </a:path>
            </a:pathLst>
          </a:custGeom>
          <a:solidFill>
            <a:srgbClr val="F27D21"/>
          </a:solidFill>
        </p:spPr>
        <p:txBody>
          <a:bodyPr wrap="square" lIns="0" tIns="0" rIns="0" bIns="0" rtlCol="0"/>
          <a:lstStyle/>
          <a:p>
            <a:endParaRPr sz="410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6" name="object 222"/>
          <p:cNvSpPr txBox="1"/>
          <p:nvPr/>
        </p:nvSpPr>
        <p:spPr>
          <a:xfrm>
            <a:off x="1521490" y="8931995"/>
            <a:ext cx="7409279" cy="587406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 algn="l">
              <a:spcBef>
                <a:spcPts val="229"/>
              </a:spcBef>
            </a:pPr>
            <a:r>
              <a:rPr lang="es-ES" sz="3627" spc="-136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INSERT YOUR SUBTITLE HERE</a:t>
            </a:r>
            <a:endParaRPr sz="3627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12" name="Imagen 10" descr="ICON_NEG.ai"/>
          <p:cNvPicPr>
            <a:picLocks noChangeAspect="1"/>
          </p:cNvPicPr>
          <p:nvPr/>
        </p:nvPicPr>
        <p:blipFill rotWithShape="1">
          <a:blip r:embed="rId2" cstate="print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33866" r="39786" b="32185"/>
          <a:stretch/>
        </p:blipFill>
        <p:spPr>
          <a:xfrm>
            <a:off x="538021" y="12402616"/>
            <a:ext cx="727209" cy="807116"/>
          </a:xfrm>
          <a:prstGeom prst="rect">
            <a:avLst/>
          </a:prstGeom>
        </p:spPr>
      </p:pic>
      <p:pic>
        <p:nvPicPr>
          <p:cNvPr id="513" name="Imagen 9"/>
          <p:cNvPicPr>
            <a:picLocks noChangeAspect="1"/>
          </p:cNvPicPr>
          <p:nvPr/>
        </p:nvPicPr>
        <p:blipFill>
          <a:blip r:embed="rId3">
            <a:lum bright="70000" contrast="-70000"/>
            <a:alphaModFix amt="48000"/>
          </a:blip>
          <a:stretch>
            <a:fillRect/>
          </a:stretch>
        </p:blipFill>
        <p:spPr>
          <a:xfrm>
            <a:off x="22479104" y="12679200"/>
            <a:ext cx="1279677" cy="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140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EXAMPLES</a:t>
            </a:r>
          </a:p>
        </p:txBody>
      </p:sp>
      <p:pic>
        <p:nvPicPr>
          <p:cNvPr id="4" name="Imagen 2" descr="teama_lil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8" t="19610" r="22127"/>
          <a:stretch/>
        </p:blipFill>
        <p:spPr>
          <a:xfrm>
            <a:off x="14051555" y="7989124"/>
            <a:ext cx="8186693" cy="4758265"/>
          </a:xfrm>
          <a:prstGeom prst="rect">
            <a:avLst/>
          </a:prstGeom>
        </p:spPr>
      </p:pic>
      <p:pic>
        <p:nvPicPr>
          <p:cNvPr id="5" name="Imagen 8" descr="Trama_separata1.png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19"/>
          <a:stretch/>
        </p:blipFill>
        <p:spPr>
          <a:xfrm>
            <a:off x="14051555" y="2347785"/>
            <a:ext cx="8575936" cy="5147754"/>
          </a:xfrm>
          <a:prstGeom prst="rect">
            <a:avLst/>
          </a:prstGeom>
          <a:noFill/>
        </p:spPr>
      </p:pic>
      <p:pic>
        <p:nvPicPr>
          <p:cNvPr id="6" name="Imagen 4" descr="Trama_separata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6" b="34719"/>
          <a:stretch/>
        </p:blipFill>
        <p:spPr>
          <a:xfrm>
            <a:off x="10451527" y="2347785"/>
            <a:ext cx="3109003" cy="7545184"/>
          </a:xfrm>
          <a:prstGeom prst="rect">
            <a:avLst/>
          </a:prstGeom>
        </p:spPr>
      </p:pic>
      <p:pic>
        <p:nvPicPr>
          <p:cNvPr id="7" name="Imagen 7" descr="teama_lil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5" t="19610" r="22127"/>
          <a:stretch/>
        </p:blipFill>
        <p:spPr>
          <a:xfrm>
            <a:off x="2201984" y="2271765"/>
            <a:ext cx="7758518" cy="59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4" t="26032"/>
          <a:stretch/>
        </p:blipFill>
        <p:spPr>
          <a:xfrm>
            <a:off x="2157047" y="2579076"/>
            <a:ext cx="16482646" cy="84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21286"/>
          <a:stretch/>
        </p:blipFill>
        <p:spPr>
          <a:xfrm>
            <a:off x="6377354" y="3634154"/>
            <a:ext cx="16764000" cy="89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2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4" t="22903"/>
          <a:stretch/>
        </p:blipFill>
        <p:spPr>
          <a:xfrm>
            <a:off x="5650523" y="3516923"/>
            <a:ext cx="16787446" cy="87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9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9" t="23968"/>
          <a:stretch/>
        </p:blipFill>
        <p:spPr>
          <a:xfrm>
            <a:off x="6564922" y="3493477"/>
            <a:ext cx="16693662" cy="86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6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0214" y="4152653"/>
            <a:ext cx="12731262" cy="5765069"/>
          </a:xfrm>
        </p:spPr>
        <p:txBody>
          <a:bodyPr/>
          <a:lstStyle/>
          <a:p>
            <a:pPr algn="l"/>
            <a:r>
              <a:rPr lang="en-US" sz="11500" dirty="0">
                <a:latin typeface="Calibri" charset="0"/>
                <a:ea typeface="Calibri" charset="0"/>
                <a:cs typeface="Calibri" charset="0"/>
              </a:rPr>
              <a:t>CLICK TO INSERT A </a:t>
            </a:r>
            <a:r>
              <a:rPr lang="en-US" sz="115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CONCLUSION</a:t>
            </a:r>
            <a:r>
              <a:rPr lang="en-US" sz="11500" dirty="0">
                <a:latin typeface="Calibri" charset="0"/>
                <a:ea typeface="Calibri" charset="0"/>
                <a:cs typeface="Calibri" charset="0"/>
              </a:rPr>
              <a:t> HERE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0214" y="10081845"/>
            <a:ext cx="10832123" cy="1230711"/>
          </a:xfrm>
        </p:spPr>
        <p:txBody>
          <a:bodyPr/>
          <a:lstStyle/>
          <a:p>
            <a:pPr algn="l"/>
            <a:r>
              <a:rPr lang="en-US" sz="3200">
                <a:latin typeface="Calibri" charset="0"/>
                <a:ea typeface="Calibri" charset="0"/>
                <a:cs typeface="Calibri" charset="0"/>
              </a:rPr>
              <a:t>INSERT HERE YOUR SUBTITLE, ADD A TEXT, A QUOTE YOU LIKE OR ANYTHING YOU WANT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104" y="12579966"/>
            <a:ext cx="1291085" cy="622800"/>
          </a:xfrm>
          <a:prstGeom prst="rect">
            <a:avLst/>
          </a:prstGeom>
        </p:spPr>
      </p:pic>
      <p:sp>
        <p:nvSpPr>
          <p:cNvPr id="28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44061" y="3634154"/>
            <a:ext cx="14208370" cy="8276491"/>
          </a:xfrm>
          <a:prstGeom prst="rect">
            <a:avLst/>
          </a:prstGeom>
          <a:noFill/>
          <a:ln w="127000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430213" y="3176953"/>
            <a:ext cx="4653345" cy="9757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 rtl="0" fontAlgn="base">
              <a:spcBef>
                <a:spcPts val="5200"/>
              </a:spcBef>
              <a:spcAft>
                <a:spcPct val="0"/>
              </a:spcAft>
              <a:buSzPct val="171000"/>
              <a:buFont typeface="Gill Sans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457200" indent="0" algn="ctr" rtl="0" fontAlgn="base">
              <a:spcBef>
                <a:spcPts val="5200"/>
              </a:spcBef>
              <a:spcAft>
                <a:spcPct val="0"/>
              </a:spcAft>
              <a:buSzPct val="171000"/>
              <a:buFont typeface="Gill Sans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914400" indent="0" algn="ctr" rtl="0" fontAlgn="base">
              <a:spcBef>
                <a:spcPts val="5200"/>
              </a:spcBef>
              <a:spcAft>
                <a:spcPct val="0"/>
              </a:spcAft>
              <a:buSzPct val="171000"/>
              <a:buFont typeface="Gill Sans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371600" indent="0" algn="ctr" rtl="0" fontAlgn="base">
              <a:spcBef>
                <a:spcPts val="5200"/>
              </a:spcBef>
              <a:spcAft>
                <a:spcPct val="0"/>
              </a:spcAft>
              <a:buSzPct val="171000"/>
              <a:buFont typeface="Gill Sans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1828800" indent="0" algn="ctr" rtl="0" fontAlgn="base">
              <a:spcBef>
                <a:spcPts val="5200"/>
              </a:spcBef>
              <a:spcAft>
                <a:spcPct val="0"/>
              </a:spcAft>
              <a:buSzPct val="171000"/>
              <a:buFont typeface="Gill Sans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l"/>
            <a:r>
              <a:rPr lang="en-US" sz="5400" b="1" spc="5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1997715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6" t="23762"/>
          <a:stretch/>
        </p:blipFill>
        <p:spPr>
          <a:xfrm>
            <a:off x="2297722" y="3563815"/>
            <a:ext cx="16857785" cy="86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9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6" t="23762"/>
          <a:stretch/>
        </p:blipFill>
        <p:spPr>
          <a:xfrm>
            <a:off x="2297722" y="3563815"/>
            <a:ext cx="16857785" cy="86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261256" y="431800"/>
            <a:ext cx="24122743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&amp; FORMS </a:t>
            </a:r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EXAMPLES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79916" y="4001501"/>
            <a:ext cx="7183765" cy="2355174"/>
            <a:chOff x="2738343" y="4385914"/>
            <a:chExt cx="3961150" cy="1298650"/>
          </a:xfrm>
        </p:grpSpPr>
        <p:sp>
          <p:nvSpPr>
            <p:cNvPr id="6" name="object 8"/>
            <p:cNvSpPr/>
            <p:nvPr/>
          </p:nvSpPr>
          <p:spPr>
            <a:xfrm>
              <a:off x="5544581" y="5001703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5" h="106045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7" name="object 9"/>
            <p:cNvSpPr/>
            <p:nvPr/>
          </p:nvSpPr>
          <p:spPr>
            <a:xfrm>
              <a:off x="2738343" y="4385914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5" h="106045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8" name="object 10"/>
            <p:cNvSpPr/>
            <p:nvPr/>
          </p:nvSpPr>
          <p:spPr>
            <a:xfrm>
              <a:off x="6570956" y="5001703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5" h="106045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9" name="object 11"/>
            <p:cNvSpPr/>
            <p:nvPr/>
          </p:nvSpPr>
          <p:spPr>
            <a:xfrm>
              <a:off x="6570956" y="5551236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5" h="106045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10" name="object 12"/>
            <p:cNvSpPr/>
            <p:nvPr/>
          </p:nvSpPr>
          <p:spPr>
            <a:xfrm>
              <a:off x="2802244" y="4452188"/>
              <a:ext cx="2806268" cy="616341"/>
            </a:xfrm>
            <a:custGeom>
              <a:avLst/>
              <a:gdLst/>
              <a:ahLst/>
              <a:cxnLst/>
              <a:rect l="l" t="t" r="r" b="b"/>
              <a:pathLst>
                <a:path w="2232025" h="490220">
                  <a:moveTo>
                    <a:pt x="0" y="0"/>
                  </a:moveTo>
                  <a:lnTo>
                    <a:pt x="2231999" y="489788"/>
                  </a:lnTo>
                </a:path>
              </a:pathLst>
            </a:custGeom>
            <a:ln w="12700">
              <a:solidFill>
                <a:srgbClr val="7F706E"/>
              </a:solidFill>
            </a:ln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11" name="object 13"/>
            <p:cNvSpPr/>
            <p:nvPr/>
          </p:nvSpPr>
          <p:spPr>
            <a:xfrm>
              <a:off x="5608481" y="5075790"/>
              <a:ext cx="1049057" cy="0"/>
            </a:xfrm>
            <a:custGeom>
              <a:avLst/>
              <a:gdLst/>
              <a:ahLst/>
              <a:cxnLst/>
              <a:rect l="l" t="t" r="r" b="b"/>
              <a:pathLst>
                <a:path w="834389">
                  <a:moveTo>
                    <a:pt x="0" y="0"/>
                  </a:moveTo>
                  <a:lnTo>
                    <a:pt x="834351" y="0"/>
                  </a:lnTo>
                </a:path>
              </a:pathLst>
            </a:custGeom>
            <a:ln w="12700">
              <a:solidFill>
                <a:srgbClr val="7F706E"/>
              </a:solidFill>
            </a:ln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12" name="object 14"/>
            <p:cNvSpPr/>
            <p:nvPr/>
          </p:nvSpPr>
          <p:spPr>
            <a:xfrm>
              <a:off x="6634857" y="5083774"/>
              <a:ext cx="0" cy="600374"/>
            </a:xfrm>
            <a:custGeom>
              <a:avLst/>
              <a:gdLst/>
              <a:ahLst/>
              <a:cxnLst/>
              <a:rect l="l" t="t" r="r" b="b"/>
              <a:pathLst>
                <a:path h="477520">
                  <a:moveTo>
                    <a:pt x="0" y="0"/>
                  </a:moveTo>
                  <a:lnTo>
                    <a:pt x="0" y="477227"/>
                  </a:lnTo>
                </a:path>
              </a:pathLst>
            </a:custGeom>
            <a:ln w="12700">
              <a:solidFill>
                <a:srgbClr val="7F706E"/>
              </a:solidFill>
            </a:ln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13" name="object 15"/>
            <p:cNvSpPr/>
            <p:nvPr/>
          </p:nvSpPr>
          <p:spPr>
            <a:xfrm>
              <a:off x="5610187" y="5075787"/>
              <a:ext cx="1047459" cy="542093"/>
            </a:xfrm>
            <a:custGeom>
              <a:avLst/>
              <a:gdLst/>
              <a:ahLst/>
              <a:cxnLst/>
              <a:rect l="l" t="t" r="r" b="b"/>
              <a:pathLst>
                <a:path w="833120" h="431164">
                  <a:moveTo>
                    <a:pt x="832993" y="43087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06E"/>
              </a:solidFill>
            </a:ln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816622" y="4243299"/>
            <a:ext cx="2919215" cy="2562938"/>
            <a:chOff x="9075005" y="2934209"/>
            <a:chExt cx="1656126" cy="1454004"/>
          </a:xfrm>
        </p:grpSpPr>
        <p:sp>
          <p:nvSpPr>
            <p:cNvPr id="15" name="object 8"/>
            <p:cNvSpPr/>
            <p:nvPr/>
          </p:nvSpPr>
          <p:spPr>
            <a:xfrm>
              <a:off x="9075005" y="3368197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4" h="106045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16" name="object 9"/>
            <p:cNvSpPr/>
            <p:nvPr/>
          </p:nvSpPr>
          <p:spPr>
            <a:xfrm>
              <a:off x="10602594" y="3368197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4" h="106045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17" name="object 10"/>
            <p:cNvSpPr/>
            <p:nvPr/>
          </p:nvSpPr>
          <p:spPr>
            <a:xfrm>
              <a:off x="10602594" y="2934209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4" h="106044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18" name="object 11"/>
            <p:cNvSpPr/>
            <p:nvPr/>
          </p:nvSpPr>
          <p:spPr>
            <a:xfrm>
              <a:off x="9075005" y="4254885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4" h="106045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19" name="object 12"/>
            <p:cNvSpPr/>
            <p:nvPr/>
          </p:nvSpPr>
          <p:spPr>
            <a:xfrm>
              <a:off x="9138906" y="3434475"/>
              <a:ext cx="0" cy="886988"/>
            </a:xfrm>
            <a:custGeom>
              <a:avLst/>
              <a:gdLst/>
              <a:ahLst/>
              <a:cxnLst/>
              <a:rect l="l" t="t" r="r" b="b"/>
              <a:pathLst>
                <a:path h="705485">
                  <a:moveTo>
                    <a:pt x="0" y="70525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06E"/>
              </a:solidFill>
            </a:ln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0" name="object 13"/>
            <p:cNvSpPr/>
            <p:nvPr/>
          </p:nvSpPr>
          <p:spPr>
            <a:xfrm>
              <a:off x="9146890" y="3434470"/>
              <a:ext cx="1520095" cy="0"/>
            </a:xfrm>
            <a:custGeom>
              <a:avLst/>
              <a:gdLst/>
              <a:ahLst/>
              <a:cxnLst/>
              <a:rect l="l" t="t" r="r" b="b"/>
              <a:pathLst>
                <a:path w="1209040">
                  <a:moveTo>
                    <a:pt x="0" y="0"/>
                  </a:moveTo>
                  <a:lnTo>
                    <a:pt x="1208646" y="0"/>
                  </a:lnTo>
                </a:path>
              </a:pathLst>
            </a:custGeom>
            <a:ln w="12700">
              <a:solidFill>
                <a:srgbClr val="7F706E"/>
              </a:solidFill>
            </a:ln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1" name="object 14"/>
            <p:cNvSpPr/>
            <p:nvPr/>
          </p:nvSpPr>
          <p:spPr>
            <a:xfrm>
              <a:off x="10666495" y="3000493"/>
              <a:ext cx="0" cy="442297"/>
            </a:xfrm>
            <a:custGeom>
              <a:avLst/>
              <a:gdLst/>
              <a:ahLst/>
              <a:cxnLst/>
              <a:rect l="l" t="t" r="r" b="b"/>
              <a:pathLst>
                <a:path h="351789">
                  <a:moveTo>
                    <a:pt x="0" y="35152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06E"/>
              </a:solidFill>
            </a:ln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2" name="object 15"/>
            <p:cNvSpPr/>
            <p:nvPr/>
          </p:nvSpPr>
          <p:spPr>
            <a:xfrm>
              <a:off x="9130927" y="3000499"/>
              <a:ext cx="1528079" cy="1321301"/>
            </a:xfrm>
            <a:custGeom>
              <a:avLst/>
              <a:gdLst/>
              <a:ahLst/>
              <a:cxnLst/>
              <a:rect l="l" t="t" r="r" b="b"/>
              <a:pathLst>
                <a:path w="1215390" h="1050925">
                  <a:moveTo>
                    <a:pt x="1214996" y="0"/>
                  </a:moveTo>
                  <a:lnTo>
                    <a:pt x="0" y="1050429"/>
                  </a:lnTo>
                </a:path>
              </a:pathLst>
            </a:custGeom>
            <a:ln w="12700">
              <a:solidFill>
                <a:srgbClr val="7F706E"/>
              </a:solidFill>
            </a:ln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88370" y="7655275"/>
            <a:ext cx="6569443" cy="3939666"/>
            <a:chOff x="1652058" y="4022205"/>
            <a:chExt cx="4723702" cy="2832783"/>
          </a:xfrm>
        </p:grpSpPr>
        <p:sp>
          <p:nvSpPr>
            <p:cNvPr id="24" name="object 8"/>
            <p:cNvSpPr/>
            <p:nvPr/>
          </p:nvSpPr>
          <p:spPr>
            <a:xfrm>
              <a:off x="1652058" y="4022205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4" h="106045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5" name="object 9"/>
            <p:cNvSpPr/>
            <p:nvPr/>
          </p:nvSpPr>
          <p:spPr>
            <a:xfrm>
              <a:off x="1652058" y="4662242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4" h="106045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6" name="object 10"/>
            <p:cNvSpPr/>
            <p:nvPr/>
          </p:nvSpPr>
          <p:spPr>
            <a:xfrm>
              <a:off x="4084884" y="4662242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5" h="106045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7" name="object 11"/>
            <p:cNvSpPr/>
            <p:nvPr/>
          </p:nvSpPr>
          <p:spPr>
            <a:xfrm>
              <a:off x="1715960" y="4088495"/>
              <a:ext cx="4595413" cy="2700085"/>
            </a:xfrm>
            <a:custGeom>
              <a:avLst/>
              <a:gdLst/>
              <a:ahLst/>
              <a:cxnLst/>
              <a:rect l="l" t="t" r="r" b="b"/>
              <a:pathLst>
                <a:path w="3655060" h="2147570">
                  <a:moveTo>
                    <a:pt x="0" y="0"/>
                  </a:moveTo>
                  <a:lnTo>
                    <a:pt x="0" y="509066"/>
                  </a:lnTo>
                  <a:lnTo>
                    <a:pt x="3654856" y="2147074"/>
                  </a:lnTo>
                </a:path>
              </a:pathLst>
            </a:custGeom>
            <a:ln w="12700">
              <a:solidFill>
                <a:srgbClr val="7F706E"/>
              </a:solidFill>
            </a:ln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8" name="object 13"/>
            <p:cNvSpPr/>
            <p:nvPr/>
          </p:nvSpPr>
          <p:spPr>
            <a:xfrm>
              <a:off x="6247223" y="6721660"/>
              <a:ext cx="128537" cy="133328"/>
            </a:xfrm>
            <a:custGeom>
              <a:avLst/>
              <a:gdLst/>
              <a:ahLst/>
              <a:cxnLst/>
              <a:rect l="l" t="t" r="r" b="b"/>
              <a:pathLst>
                <a:path w="102235" h="106045">
                  <a:moveTo>
                    <a:pt x="50825" y="0"/>
                  </a:moveTo>
                  <a:lnTo>
                    <a:pt x="31043" y="4143"/>
                  </a:lnTo>
                  <a:lnTo>
                    <a:pt x="14887" y="15443"/>
                  </a:lnTo>
                  <a:lnTo>
                    <a:pt x="3994" y="32200"/>
                  </a:lnTo>
                  <a:lnTo>
                    <a:pt x="0" y="52717"/>
                  </a:lnTo>
                  <a:lnTo>
                    <a:pt x="3994" y="73240"/>
                  </a:lnTo>
                  <a:lnTo>
                    <a:pt x="14887" y="89996"/>
                  </a:lnTo>
                  <a:lnTo>
                    <a:pt x="31043" y="101293"/>
                  </a:lnTo>
                  <a:lnTo>
                    <a:pt x="50825" y="105435"/>
                  </a:lnTo>
                  <a:lnTo>
                    <a:pt x="70607" y="101293"/>
                  </a:lnTo>
                  <a:lnTo>
                    <a:pt x="86763" y="89996"/>
                  </a:lnTo>
                  <a:lnTo>
                    <a:pt x="97656" y="73240"/>
                  </a:lnTo>
                  <a:lnTo>
                    <a:pt x="101650" y="52717"/>
                  </a:lnTo>
                  <a:lnTo>
                    <a:pt x="97656" y="32200"/>
                  </a:lnTo>
                  <a:lnTo>
                    <a:pt x="86763" y="15443"/>
                  </a:lnTo>
                  <a:lnTo>
                    <a:pt x="70607" y="4143"/>
                  </a:lnTo>
                  <a:lnTo>
                    <a:pt x="50825" y="0"/>
                  </a:lnTo>
                  <a:close/>
                </a:path>
              </a:pathLst>
            </a:custGeom>
            <a:solidFill>
              <a:srgbClr val="7F706E"/>
            </a:solidFill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9" name="object 14"/>
            <p:cNvSpPr/>
            <p:nvPr/>
          </p:nvSpPr>
          <p:spPr>
            <a:xfrm>
              <a:off x="4148787" y="4728523"/>
              <a:ext cx="2162781" cy="2059793"/>
            </a:xfrm>
            <a:custGeom>
              <a:avLst/>
              <a:gdLst/>
              <a:ahLst/>
              <a:cxnLst/>
              <a:rect l="l" t="t" r="r" b="b"/>
              <a:pathLst>
                <a:path w="1720214" h="1638300">
                  <a:moveTo>
                    <a:pt x="1719859" y="163800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06E"/>
              </a:solidFill>
            </a:ln>
          </p:spPr>
          <p:txBody>
            <a:bodyPr wrap="square" lIns="0" tIns="0" rIns="0" bIns="0" rtlCol="0"/>
            <a:lstStyle/>
            <a:p>
              <a:endParaRPr sz="4104">
                <a:latin typeface="Raleway" charset="0"/>
                <a:ea typeface="Raleway" charset="0"/>
                <a:cs typeface="Raleway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1715960" y="4728259"/>
              <a:ext cx="2432827" cy="0"/>
            </a:xfrm>
            <a:prstGeom prst="line">
              <a:avLst/>
            </a:prstGeom>
            <a:ln>
              <a:solidFill>
                <a:srgbClr val="7F71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7" name="Group 746"/>
          <p:cNvGrpSpPr/>
          <p:nvPr/>
        </p:nvGrpSpPr>
        <p:grpSpPr>
          <a:xfrm>
            <a:off x="15231450" y="4805012"/>
            <a:ext cx="5872789" cy="5888850"/>
            <a:chOff x="7112368" y="3183061"/>
            <a:chExt cx="2575630" cy="2582674"/>
          </a:xfrm>
        </p:grpSpPr>
        <p:sp>
          <p:nvSpPr>
            <p:cNvPr id="748" name="object 5"/>
            <p:cNvSpPr/>
            <p:nvPr/>
          </p:nvSpPr>
          <p:spPr>
            <a:xfrm>
              <a:off x="8530650" y="356530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11"/>
                  </a:lnTo>
                  <a:lnTo>
                    <a:pt x="13828" y="13825"/>
                  </a:lnTo>
                  <a:lnTo>
                    <a:pt x="3712" y="28808"/>
                  </a:lnTo>
                  <a:lnTo>
                    <a:pt x="0" y="47129"/>
                  </a:lnTo>
                  <a:lnTo>
                    <a:pt x="3712" y="65469"/>
                  </a:lnTo>
                  <a:lnTo>
                    <a:pt x="13828" y="80468"/>
                  </a:lnTo>
                  <a:lnTo>
                    <a:pt x="28819" y="90594"/>
                  </a:lnTo>
                  <a:lnTo>
                    <a:pt x="47155" y="94310"/>
                  </a:lnTo>
                  <a:lnTo>
                    <a:pt x="65490" y="90594"/>
                  </a:lnTo>
                  <a:lnTo>
                    <a:pt x="80481" y="80468"/>
                  </a:lnTo>
                  <a:lnTo>
                    <a:pt x="90598" y="65469"/>
                  </a:lnTo>
                  <a:lnTo>
                    <a:pt x="94310" y="47129"/>
                  </a:lnTo>
                  <a:lnTo>
                    <a:pt x="90598" y="28808"/>
                  </a:lnTo>
                  <a:lnTo>
                    <a:pt x="80481" y="13825"/>
                  </a:lnTo>
                  <a:lnTo>
                    <a:pt x="65490" y="3711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9" name="object 6"/>
            <p:cNvSpPr/>
            <p:nvPr/>
          </p:nvSpPr>
          <p:spPr>
            <a:xfrm>
              <a:off x="9593383" y="4588098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8"/>
                  </a:lnTo>
                  <a:lnTo>
                    <a:pt x="13816" y="13816"/>
                  </a:lnTo>
                  <a:lnTo>
                    <a:pt x="3708" y="28798"/>
                  </a:lnTo>
                  <a:lnTo>
                    <a:pt x="0" y="47129"/>
                  </a:lnTo>
                  <a:lnTo>
                    <a:pt x="3708" y="65479"/>
                  </a:lnTo>
                  <a:lnTo>
                    <a:pt x="13816" y="80478"/>
                  </a:lnTo>
                  <a:lnTo>
                    <a:pt x="28798" y="90597"/>
                  </a:lnTo>
                  <a:lnTo>
                    <a:pt x="47129" y="94310"/>
                  </a:lnTo>
                  <a:lnTo>
                    <a:pt x="65465" y="90597"/>
                  </a:lnTo>
                  <a:lnTo>
                    <a:pt x="80456" y="80478"/>
                  </a:lnTo>
                  <a:lnTo>
                    <a:pt x="90572" y="65479"/>
                  </a:lnTo>
                  <a:lnTo>
                    <a:pt x="94284" y="47129"/>
                  </a:lnTo>
                  <a:lnTo>
                    <a:pt x="90572" y="28798"/>
                  </a:lnTo>
                  <a:lnTo>
                    <a:pt x="80456" y="13816"/>
                  </a:lnTo>
                  <a:lnTo>
                    <a:pt x="65465" y="3708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0" name="object 7"/>
            <p:cNvSpPr/>
            <p:nvPr/>
          </p:nvSpPr>
          <p:spPr>
            <a:xfrm>
              <a:off x="8175107" y="318306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437" y="0"/>
                  </a:moveTo>
                  <a:lnTo>
                    <a:pt x="29360" y="3704"/>
                  </a:lnTo>
                  <a:lnTo>
                    <a:pt x="13989" y="13803"/>
                  </a:lnTo>
                  <a:lnTo>
                    <a:pt x="3732" y="28776"/>
                  </a:lnTo>
                  <a:lnTo>
                    <a:pt x="0" y="47104"/>
                  </a:lnTo>
                  <a:lnTo>
                    <a:pt x="3712" y="65447"/>
                  </a:lnTo>
                  <a:lnTo>
                    <a:pt x="13830" y="80456"/>
                  </a:lnTo>
                  <a:lnTo>
                    <a:pt x="28825" y="90590"/>
                  </a:lnTo>
                  <a:lnTo>
                    <a:pt x="47167" y="94310"/>
                  </a:lnTo>
                  <a:lnTo>
                    <a:pt x="48958" y="94157"/>
                  </a:lnTo>
                  <a:lnTo>
                    <a:pt x="67485" y="89913"/>
                  </a:lnTo>
                  <a:lnTo>
                    <a:pt x="82267" y="79724"/>
                  </a:lnTo>
                  <a:lnTo>
                    <a:pt x="92053" y="64982"/>
                  </a:lnTo>
                  <a:lnTo>
                    <a:pt x="95592" y="47104"/>
                  </a:lnTo>
                  <a:lnTo>
                    <a:pt x="91880" y="28776"/>
                  </a:lnTo>
                  <a:lnTo>
                    <a:pt x="81764" y="13803"/>
                  </a:lnTo>
                  <a:lnTo>
                    <a:pt x="66773" y="3704"/>
                  </a:lnTo>
                  <a:lnTo>
                    <a:pt x="4843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1" name="object 8"/>
            <p:cNvSpPr/>
            <p:nvPr/>
          </p:nvSpPr>
          <p:spPr>
            <a:xfrm>
              <a:off x="7820890" y="390190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078" y="0"/>
                  </a:moveTo>
                  <a:lnTo>
                    <a:pt x="28766" y="3712"/>
                  </a:lnTo>
                  <a:lnTo>
                    <a:pt x="13800" y="13831"/>
                  </a:lnTo>
                  <a:lnTo>
                    <a:pt x="3703" y="28830"/>
                  </a:lnTo>
                  <a:lnTo>
                    <a:pt x="0" y="47180"/>
                  </a:lnTo>
                  <a:lnTo>
                    <a:pt x="3703" y="65526"/>
                  </a:lnTo>
                  <a:lnTo>
                    <a:pt x="13800" y="80516"/>
                  </a:lnTo>
                  <a:lnTo>
                    <a:pt x="28766" y="90627"/>
                  </a:lnTo>
                  <a:lnTo>
                    <a:pt x="47078" y="94335"/>
                  </a:lnTo>
                  <a:lnTo>
                    <a:pt x="65436" y="90627"/>
                  </a:lnTo>
                  <a:lnTo>
                    <a:pt x="80452" y="80516"/>
                  </a:lnTo>
                  <a:lnTo>
                    <a:pt x="90589" y="65526"/>
                  </a:lnTo>
                  <a:lnTo>
                    <a:pt x="94310" y="47180"/>
                  </a:lnTo>
                  <a:lnTo>
                    <a:pt x="90589" y="28830"/>
                  </a:lnTo>
                  <a:lnTo>
                    <a:pt x="80452" y="13831"/>
                  </a:lnTo>
                  <a:lnTo>
                    <a:pt x="65436" y="3712"/>
                  </a:lnTo>
                  <a:lnTo>
                    <a:pt x="47078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2" name="object 9"/>
            <p:cNvSpPr/>
            <p:nvPr/>
          </p:nvSpPr>
          <p:spPr>
            <a:xfrm>
              <a:off x="7112368" y="390190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12"/>
                  </a:lnTo>
                  <a:lnTo>
                    <a:pt x="13828" y="13831"/>
                  </a:lnTo>
                  <a:lnTo>
                    <a:pt x="3712" y="28830"/>
                  </a:lnTo>
                  <a:lnTo>
                    <a:pt x="0" y="47180"/>
                  </a:lnTo>
                  <a:lnTo>
                    <a:pt x="3712" y="65526"/>
                  </a:lnTo>
                  <a:lnTo>
                    <a:pt x="13828" y="80516"/>
                  </a:lnTo>
                  <a:lnTo>
                    <a:pt x="28819" y="90627"/>
                  </a:lnTo>
                  <a:lnTo>
                    <a:pt x="47155" y="94335"/>
                  </a:lnTo>
                  <a:lnTo>
                    <a:pt x="65501" y="90627"/>
                  </a:lnTo>
                  <a:lnTo>
                    <a:pt x="80491" y="80516"/>
                  </a:lnTo>
                  <a:lnTo>
                    <a:pt x="90601" y="65526"/>
                  </a:lnTo>
                  <a:lnTo>
                    <a:pt x="94310" y="47180"/>
                  </a:lnTo>
                  <a:lnTo>
                    <a:pt x="90601" y="28830"/>
                  </a:lnTo>
                  <a:lnTo>
                    <a:pt x="80491" y="13831"/>
                  </a:lnTo>
                  <a:lnTo>
                    <a:pt x="65501" y="3712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3" name="object 10"/>
            <p:cNvSpPr/>
            <p:nvPr/>
          </p:nvSpPr>
          <p:spPr>
            <a:xfrm>
              <a:off x="8175107" y="567112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437" y="0"/>
                  </a:moveTo>
                  <a:lnTo>
                    <a:pt x="29360" y="3712"/>
                  </a:lnTo>
                  <a:lnTo>
                    <a:pt x="13989" y="13831"/>
                  </a:lnTo>
                  <a:lnTo>
                    <a:pt x="3732" y="28830"/>
                  </a:lnTo>
                  <a:lnTo>
                    <a:pt x="0" y="47180"/>
                  </a:lnTo>
                  <a:lnTo>
                    <a:pt x="3712" y="65511"/>
                  </a:lnTo>
                  <a:lnTo>
                    <a:pt x="13830" y="80494"/>
                  </a:lnTo>
                  <a:lnTo>
                    <a:pt x="28825" y="90601"/>
                  </a:lnTo>
                  <a:lnTo>
                    <a:pt x="47167" y="94310"/>
                  </a:lnTo>
                  <a:lnTo>
                    <a:pt x="48958" y="94183"/>
                  </a:lnTo>
                  <a:lnTo>
                    <a:pt x="67485" y="89896"/>
                  </a:lnTo>
                  <a:lnTo>
                    <a:pt x="82267" y="79736"/>
                  </a:lnTo>
                  <a:lnTo>
                    <a:pt x="92053" y="65024"/>
                  </a:lnTo>
                  <a:lnTo>
                    <a:pt x="95592" y="47180"/>
                  </a:lnTo>
                  <a:lnTo>
                    <a:pt x="91880" y="28830"/>
                  </a:lnTo>
                  <a:lnTo>
                    <a:pt x="81764" y="13831"/>
                  </a:lnTo>
                  <a:lnTo>
                    <a:pt x="66773" y="3712"/>
                  </a:lnTo>
                  <a:lnTo>
                    <a:pt x="4843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4" name="object 11"/>
            <p:cNvSpPr/>
            <p:nvPr/>
          </p:nvSpPr>
          <p:spPr>
            <a:xfrm>
              <a:off x="7156806" y="3232896"/>
              <a:ext cx="2497455" cy="2491105"/>
            </a:xfrm>
            <a:custGeom>
              <a:avLst/>
              <a:gdLst/>
              <a:ahLst/>
              <a:cxnLst/>
              <a:rect l="l" t="t" r="r" b="b"/>
              <a:pathLst>
                <a:path w="2497454" h="2491104">
                  <a:moveTo>
                    <a:pt x="0" y="716356"/>
                  </a:moveTo>
                  <a:lnTo>
                    <a:pt x="703211" y="716356"/>
                  </a:lnTo>
                  <a:lnTo>
                    <a:pt x="1068781" y="0"/>
                  </a:lnTo>
                  <a:lnTo>
                    <a:pt x="2497404" y="1402346"/>
                  </a:lnTo>
                  <a:lnTo>
                    <a:pt x="1068781" y="2490838"/>
                  </a:lnTo>
                </a:path>
              </a:pathLst>
            </a:custGeom>
            <a:ln w="1866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5" name="object 12"/>
            <p:cNvSpPr/>
            <p:nvPr/>
          </p:nvSpPr>
          <p:spPr>
            <a:xfrm>
              <a:off x="7860019" y="3614087"/>
              <a:ext cx="726440" cy="335280"/>
            </a:xfrm>
            <a:custGeom>
              <a:avLst/>
              <a:gdLst/>
              <a:ahLst/>
              <a:cxnLst/>
              <a:rect l="l" t="t" r="r" b="b"/>
              <a:pathLst>
                <a:path w="726440" h="335279">
                  <a:moveTo>
                    <a:pt x="0" y="335165"/>
                  </a:moveTo>
                  <a:lnTo>
                    <a:pt x="726135" y="0"/>
                  </a:lnTo>
                </a:path>
              </a:pathLst>
            </a:custGeom>
            <a:ln w="1866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</p:grpSp>
    </p:spTree>
    <p:extLst>
      <p:ext uri="{BB962C8B-B14F-4D97-AF65-F5344CB8AC3E}">
        <p14:creationId xmlns:p14="http://schemas.microsoft.com/office/powerpoint/2010/main" val="125416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&amp; FORMS EXAMPLES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84885" y="3023117"/>
            <a:ext cx="8972371" cy="6111983"/>
            <a:chOff x="279111" y="113431"/>
            <a:chExt cx="8636891" cy="5883454"/>
          </a:xfrm>
        </p:grpSpPr>
        <p:grpSp>
          <p:nvGrpSpPr>
            <p:cNvPr id="7" name="Group 6"/>
            <p:cNvGrpSpPr/>
            <p:nvPr/>
          </p:nvGrpSpPr>
          <p:grpSpPr>
            <a:xfrm>
              <a:off x="279111" y="113431"/>
              <a:ext cx="8581116" cy="5883454"/>
              <a:chOff x="221997" y="864007"/>
              <a:chExt cx="6825174" cy="4679531"/>
            </a:xfrm>
          </p:grpSpPr>
          <p:sp>
            <p:nvSpPr>
              <p:cNvPr id="9" name="object 3"/>
              <p:cNvSpPr/>
              <p:nvPr/>
            </p:nvSpPr>
            <p:spPr>
              <a:xfrm>
                <a:off x="4736724" y="5498649"/>
                <a:ext cx="7353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735329">
                    <a:moveTo>
                      <a:pt x="0" y="0"/>
                    </a:moveTo>
                    <a:lnTo>
                      <a:pt x="735279" y="0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10" name="object 4"/>
              <p:cNvSpPr/>
              <p:nvPr/>
            </p:nvSpPr>
            <p:spPr>
              <a:xfrm>
                <a:off x="266650" y="4358923"/>
                <a:ext cx="4113529" cy="0"/>
              </a:xfrm>
              <a:custGeom>
                <a:avLst/>
                <a:gdLst/>
                <a:ahLst/>
                <a:cxnLst/>
                <a:rect l="l" t="t" r="r" b="b"/>
                <a:pathLst>
                  <a:path w="4113529">
                    <a:moveTo>
                      <a:pt x="0" y="0"/>
                    </a:moveTo>
                    <a:lnTo>
                      <a:pt x="4113174" y="0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11" name="object 5"/>
              <p:cNvSpPr/>
              <p:nvPr/>
            </p:nvSpPr>
            <p:spPr>
              <a:xfrm>
                <a:off x="1916649" y="3226278"/>
                <a:ext cx="21240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24075">
                    <a:moveTo>
                      <a:pt x="0" y="0"/>
                    </a:moveTo>
                    <a:lnTo>
                      <a:pt x="2123998" y="0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12" name="object 6"/>
              <p:cNvSpPr/>
              <p:nvPr/>
            </p:nvSpPr>
            <p:spPr>
              <a:xfrm>
                <a:off x="4383350" y="4358923"/>
                <a:ext cx="347345" cy="1139825"/>
              </a:xfrm>
              <a:custGeom>
                <a:avLst/>
                <a:gdLst/>
                <a:ahLst/>
                <a:cxnLst/>
                <a:rect l="l" t="t" r="r" b="b"/>
                <a:pathLst>
                  <a:path w="347345" h="1139825">
                    <a:moveTo>
                      <a:pt x="0" y="0"/>
                    </a:moveTo>
                    <a:lnTo>
                      <a:pt x="347294" y="1139723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13" name="object 7"/>
              <p:cNvSpPr/>
              <p:nvPr/>
            </p:nvSpPr>
            <p:spPr>
              <a:xfrm>
                <a:off x="5471999" y="1412995"/>
                <a:ext cx="1574800" cy="4079875"/>
              </a:xfrm>
              <a:custGeom>
                <a:avLst/>
                <a:gdLst/>
                <a:ahLst/>
                <a:cxnLst/>
                <a:rect l="l" t="t" r="r" b="b"/>
                <a:pathLst>
                  <a:path w="1574800" h="4079875">
                    <a:moveTo>
                      <a:pt x="0" y="4079303"/>
                    </a:moveTo>
                    <a:lnTo>
                      <a:pt x="1574647" y="0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14" name="object 8"/>
              <p:cNvSpPr/>
              <p:nvPr/>
            </p:nvSpPr>
            <p:spPr>
              <a:xfrm>
                <a:off x="4383350" y="4346657"/>
                <a:ext cx="1089025" cy="1148080"/>
              </a:xfrm>
              <a:custGeom>
                <a:avLst/>
                <a:gdLst/>
                <a:ahLst/>
                <a:cxnLst/>
                <a:rect l="l" t="t" r="r" b="b"/>
                <a:pathLst>
                  <a:path w="1089025" h="1148079">
                    <a:moveTo>
                      <a:pt x="0" y="0"/>
                    </a:moveTo>
                    <a:lnTo>
                      <a:pt x="1088644" y="1147940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15" name="object 9"/>
              <p:cNvSpPr/>
              <p:nvPr/>
            </p:nvSpPr>
            <p:spPr>
              <a:xfrm>
                <a:off x="4044349" y="3234203"/>
                <a:ext cx="339090" cy="1109345"/>
              </a:xfrm>
              <a:custGeom>
                <a:avLst/>
                <a:gdLst/>
                <a:ahLst/>
                <a:cxnLst/>
                <a:rect l="l" t="t" r="r" b="b"/>
                <a:pathLst>
                  <a:path w="339089" h="1109345">
                    <a:moveTo>
                      <a:pt x="339001" y="1109167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16" name="object 10"/>
              <p:cNvSpPr/>
              <p:nvPr/>
            </p:nvSpPr>
            <p:spPr>
              <a:xfrm>
                <a:off x="1251350" y="1420948"/>
                <a:ext cx="5751195" cy="1061720"/>
              </a:xfrm>
              <a:custGeom>
                <a:avLst/>
                <a:gdLst/>
                <a:ahLst/>
                <a:cxnLst/>
                <a:rect l="l" t="t" r="r" b="b"/>
                <a:pathLst>
                  <a:path w="5751195" h="1061720">
                    <a:moveTo>
                      <a:pt x="0" y="1061339"/>
                    </a:moveTo>
                    <a:lnTo>
                      <a:pt x="5750648" y="0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17" name="object 11"/>
              <p:cNvSpPr/>
              <p:nvPr/>
            </p:nvSpPr>
            <p:spPr>
              <a:xfrm>
                <a:off x="1249718" y="908646"/>
                <a:ext cx="2794000" cy="418465"/>
              </a:xfrm>
              <a:custGeom>
                <a:avLst/>
                <a:gdLst/>
                <a:ahLst/>
                <a:cxnLst/>
                <a:rect l="l" t="t" r="r" b="b"/>
                <a:pathLst>
                  <a:path w="2794000" h="418465">
                    <a:moveTo>
                      <a:pt x="0" y="418299"/>
                    </a:moveTo>
                    <a:lnTo>
                      <a:pt x="2793936" y="0"/>
                    </a:lnTo>
                  </a:path>
                </a:pathLst>
              </a:custGeom>
              <a:ln w="952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18" name="object 12"/>
              <p:cNvSpPr/>
              <p:nvPr/>
            </p:nvSpPr>
            <p:spPr>
              <a:xfrm>
                <a:off x="270349" y="2482286"/>
                <a:ext cx="986790" cy="1824355"/>
              </a:xfrm>
              <a:custGeom>
                <a:avLst/>
                <a:gdLst/>
                <a:ahLst/>
                <a:cxnLst/>
                <a:rect l="l" t="t" r="r" b="b"/>
                <a:pathLst>
                  <a:path w="986790" h="1824354">
                    <a:moveTo>
                      <a:pt x="0" y="1824088"/>
                    </a:moveTo>
                    <a:lnTo>
                      <a:pt x="986586" y="0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19" name="object 13"/>
              <p:cNvSpPr/>
              <p:nvPr/>
            </p:nvSpPr>
            <p:spPr>
              <a:xfrm>
                <a:off x="1251350" y="1371605"/>
                <a:ext cx="0" cy="1108075"/>
              </a:xfrm>
              <a:custGeom>
                <a:avLst/>
                <a:gdLst/>
                <a:ahLst/>
                <a:cxnLst/>
                <a:rect l="l" t="t" r="r" b="b"/>
                <a:pathLst>
                  <a:path h="1108075">
                    <a:moveTo>
                      <a:pt x="0" y="1107655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20" name="object 14"/>
              <p:cNvSpPr/>
              <p:nvPr/>
            </p:nvSpPr>
            <p:spPr>
              <a:xfrm>
                <a:off x="1251347" y="2482300"/>
                <a:ext cx="665480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665480" h="749300">
                    <a:moveTo>
                      <a:pt x="665302" y="748741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21" name="object 15"/>
              <p:cNvSpPr/>
              <p:nvPr/>
            </p:nvSpPr>
            <p:spPr>
              <a:xfrm>
                <a:off x="4040649" y="908653"/>
                <a:ext cx="3006090" cy="508000"/>
              </a:xfrm>
              <a:custGeom>
                <a:avLst/>
                <a:gdLst/>
                <a:ahLst/>
                <a:cxnLst/>
                <a:rect l="l" t="t" r="r" b="b"/>
                <a:pathLst>
                  <a:path w="3006090" h="508000">
                    <a:moveTo>
                      <a:pt x="0" y="0"/>
                    </a:moveTo>
                    <a:lnTo>
                      <a:pt x="3006001" y="507606"/>
                    </a:lnTo>
                  </a:path>
                </a:pathLst>
              </a:custGeom>
              <a:ln w="952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22" name="object 16"/>
              <p:cNvSpPr/>
              <p:nvPr/>
            </p:nvSpPr>
            <p:spPr>
              <a:xfrm>
                <a:off x="266651" y="1416268"/>
                <a:ext cx="6771640" cy="2930525"/>
              </a:xfrm>
              <a:custGeom>
                <a:avLst/>
                <a:gdLst/>
                <a:ahLst/>
                <a:cxnLst/>
                <a:rect l="l" t="t" r="r" b="b"/>
                <a:pathLst>
                  <a:path w="6771640" h="2930525">
                    <a:moveTo>
                      <a:pt x="6771347" y="0"/>
                    </a:moveTo>
                    <a:lnTo>
                      <a:pt x="0" y="2930385"/>
                    </a:lnTo>
                  </a:path>
                </a:pathLst>
              </a:custGeom>
              <a:ln w="952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23" name="object 17"/>
              <p:cNvSpPr/>
              <p:nvPr/>
            </p:nvSpPr>
            <p:spPr>
              <a:xfrm>
                <a:off x="4039592" y="1420940"/>
                <a:ext cx="3007360" cy="1798320"/>
              </a:xfrm>
              <a:custGeom>
                <a:avLst/>
                <a:gdLst/>
                <a:ahLst/>
                <a:cxnLst/>
                <a:rect l="l" t="t" r="r" b="b"/>
                <a:pathLst>
                  <a:path w="3007359" h="1798320">
                    <a:moveTo>
                      <a:pt x="0" y="1797710"/>
                    </a:moveTo>
                    <a:lnTo>
                      <a:pt x="3007055" y="0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24" name="object 18"/>
              <p:cNvSpPr/>
              <p:nvPr/>
            </p:nvSpPr>
            <p:spPr>
              <a:xfrm>
                <a:off x="4383346" y="1422519"/>
                <a:ext cx="2663825" cy="2933700"/>
              </a:xfrm>
              <a:custGeom>
                <a:avLst/>
                <a:gdLst/>
                <a:ahLst/>
                <a:cxnLst/>
                <a:rect l="l" t="t" r="r" b="b"/>
                <a:pathLst>
                  <a:path w="2663825" h="2933700">
                    <a:moveTo>
                      <a:pt x="2663304" y="0"/>
                    </a:moveTo>
                    <a:lnTo>
                      <a:pt x="0" y="2933192"/>
                    </a:lnTo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25" name="object 20"/>
              <p:cNvSpPr/>
              <p:nvPr/>
            </p:nvSpPr>
            <p:spPr>
              <a:xfrm>
                <a:off x="4338697" y="4301999"/>
                <a:ext cx="89535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89535">
                    <a:moveTo>
                      <a:pt x="44653" y="0"/>
                    </a:moveTo>
                    <a:lnTo>
                      <a:pt x="27271" y="3508"/>
                    </a:lnTo>
                    <a:lnTo>
                      <a:pt x="13077" y="13077"/>
                    </a:lnTo>
                    <a:lnTo>
                      <a:pt x="3508" y="27271"/>
                    </a:lnTo>
                    <a:lnTo>
                      <a:pt x="0" y="44653"/>
                    </a:lnTo>
                    <a:lnTo>
                      <a:pt x="3508" y="62035"/>
                    </a:lnTo>
                    <a:lnTo>
                      <a:pt x="13077" y="76228"/>
                    </a:lnTo>
                    <a:lnTo>
                      <a:pt x="27271" y="85797"/>
                    </a:lnTo>
                    <a:lnTo>
                      <a:pt x="44653" y="89306"/>
                    </a:lnTo>
                    <a:lnTo>
                      <a:pt x="62035" y="85797"/>
                    </a:lnTo>
                    <a:lnTo>
                      <a:pt x="76228" y="76228"/>
                    </a:lnTo>
                    <a:lnTo>
                      <a:pt x="85797" y="62035"/>
                    </a:lnTo>
                    <a:lnTo>
                      <a:pt x="89306" y="44653"/>
                    </a:lnTo>
                    <a:lnTo>
                      <a:pt x="85797" y="27271"/>
                    </a:lnTo>
                    <a:lnTo>
                      <a:pt x="76228" y="13077"/>
                    </a:lnTo>
                    <a:lnTo>
                      <a:pt x="62035" y="3508"/>
                    </a:lnTo>
                    <a:lnTo>
                      <a:pt x="44653" y="0"/>
                    </a:lnTo>
                    <a:close/>
                  </a:path>
                </a:pathLst>
              </a:custGeom>
              <a:solidFill>
                <a:srgbClr val="F27D21"/>
              </a:solidFill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26" name="object 21"/>
              <p:cNvSpPr/>
              <p:nvPr/>
            </p:nvSpPr>
            <p:spPr>
              <a:xfrm>
                <a:off x="3995996" y="864007"/>
                <a:ext cx="89535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89534">
                    <a:moveTo>
                      <a:pt x="44653" y="0"/>
                    </a:moveTo>
                    <a:lnTo>
                      <a:pt x="27271" y="3508"/>
                    </a:lnTo>
                    <a:lnTo>
                      <a:pt x="13077" y="13077"/>
                    </a:lnTo>
                    <a:lnTo>
                      <a:pt x="3508" y="27271"/>
                    </a:lnTo>
                    <a:lnTo>
                      <a:pt x="0" y="44653"/>
                    </a:lnTo>
                    <a:lnTo>
                      <a:pt x="3508" y="62035"/>
                    </a:lnTo>
                    <a:lnTo>
                      <a:pt x="13077" y="76228"/>
                    </a:lnTo>
                    <a:lnTo>
                      <a:pt x="27271" y="85797"/>
                    </a:lnTo>
                    <a:lnTo>
                      <a:pt x="44653" y="89306"/>
                    </a:lnTo>
                    <a:lnTo>
                      <a:pt x="62035" y="85797"/>
                    </a:lnTo>
                    <a:lnTo>
                      <a:pt x="76228" y="76228"/>
                    </a:lnTo>
                    <a:lnTo>
                      <a:pt x="85797" y="62035"/>
                    </a:lnTo>
                    <a:lnTo>
                      <a:pt x="89306" y="44653"/>
                    </a:lnTo>
                    <a:lnTo>
                      <a:pt x="85797" y="27271"/>
                    </a:lnTo>
                    <a:lnTo>
                      <a:pt x="76228" y="13077"/>
                    </a:lnTo>
                    <a:lnTo>
                      <a:pt x="62035" y="3508"/>
                    </a:lnTo>
                    <a:lnTo>
                      <a:pt x="44653" y="0"/>
                    </a:lnTo>
                    <a:close/>
                  </a:path>
                </a:pathLst>
              </a:custGeom>
              <a:solidFill>
                <a:srgbClr val="F27D21"/>
              </a:solidFill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27" name="object 22"/>
              <p:cNvSpPr/>
              <p:nvPr/>
            </p:nvSpPr>
            <p:spPr>
              <a:xfrm>
                <a:off x="1206696" y="1282301"/>
                <a:ext cx="89535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89534" h="89534">
                    <a:moveTo>
                      <a:pt x="44653" y="0"/>
                    </a:moveTo>
                    <a:lnTo>
                      <a:pt x="27271" y="3508"/>
                    </a:lnTo>
                    <a:lnTo>
                      <a:pt x="13077" y="13077"/>
                    </a:lnTo>
                    <a:lnTo>
                      <a:pt x="3508" y="27271"/>
                    </a:lnTo>
                    <a:lnTo>
                      <a:pt x="0" y="44653"/>
                    </a:lnTo>
                    <a:lnTo>
                      <a:pt x="3508" y="62035"/>
                    </a:lnTo>
                    <a:lnTo>
                      <a:pt x="13077" y="76228"/>
                    </a:lnTo>
                    <a:lnTo>
                      <a:pt x="27271" y="85797"/>
                    </a:lnTo>
                    <a:lnTo>
                      <a:pt x="44653" y="89306"/>
                    </a:lnTo>
                    <a:lnTo>
                      <a:pt x="62035" y="85797"/>
                    </a:lnTo>
                    <a:lnTo>
                      <a:pt x="76228" y="76228"/>
                    </a:lnTo>
                    <a:lnTo>
                      <a:pt x="85797" y="62035"/>
                    </a:lnTo>
                    <a:lnTo>
                      <a:pt x="89306" y="44653"/>
                    </a:lnTo>
                    <a:lnTo>
                      <a:pt x="85797" y="27271"/>
                    </a:lnTo>
                    <a:lnTo>
                      <a:pt x="76228" y="13077"/>
                    </a:lnTo>
                    <a:lnTo>
                      <a:pt x="62035" y="3508"/>
                    </a:lnTo>
                    <a:lnTo>
                      <a:pt x="44653" y="0"/>
                    </a:lnTo>
                    <a:close/>
                  </a:path>
                </a:pathLst>
              </a:custGeom>
              <a:solidFill>
                <a:srgbClr val="F27D21"/>
              </a:solidFill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28" name="object 23"/>
              <p:cNvSpPr/>
              <p:nvPr/>
            </p:nvSpPr>
            <p:spPr>
              <a:xfrm>
                <a:off x="1206696" y="2437641"/>
                <a:ext cx="89535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89534" h="89535">
                    <a:moveTo>
                      <a:pt x="44653" y="0"/>
                    </a:moveTo>
                    <a:lnTo>
                      <a:pt x="27271" y="3508"/>
                    </a:lnTo>
                    <a:lnTo>
                      <a:pt x="13077" y="13077"/>
                    </a:lnTo>
                    <a:lnTo>
                      <a:pt x="3508" y="27271"/>
                    </a:lnTo>
                    <a:lnTo>
                      <a:pt x="0" y="44653"/>
                    </a:lnTo>
                    <a:lnTo>
                      <a:pt x="3508" y="62035"/>
                    </a:lnTo>
                    <a:lnTo>
                      <a:pt x="13077" y="76228"/>
                    </a:lnTo>
                    <a:lnTo>
                      <a:pt x="27271" y="85797"/>
                    </a:lnTo>
                    <a:lnTo>
                      <a:pt x="44653" y="89306"/>
                    </a:lnTo>
                    <a:lnTo>
                      <a:pt x="62035" y="85797"/>
                    </a:lnTo>
                    <a:lnTo>
                      <a:pt x="76228" y="76228"/>
                    </a:lnTo>
                    <a:lnTo>
                      <a:pt x="85797" y="62035"/>
                    </a:lnTo>
                    <a:lnTo>
                      <a:pt x="89306" y="44653"/>
                    </a:lnTo>
                    <a:lnTo>
                      <a:pt x="85797" y="27271"/>
                    </a:lnTo>
                    <a:lnTo>
                      <a:pt x="76228" y="13077"/>
                    </a:lnTo>
                    <a:lnTo>
                      <a:pt x="62035" y="3508"/>
                    </a:lnTo>
                    <a:lnTo>
                      <a:pt x="44653" y="0"/>
                    </a:lnTo>
                    <a:close/>
                  </a:path>
                </a:pathLst>
              </a:custGeom>
              <a:solidFill>
                <a:srgbClr val="F27D21"/>
              </a:solidFill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29" name="object 24"/>
              <p:cNvSpPr/>
              <p:nvPr/>
            </p:nvSpPr>
            <p:spPr>
              <a:xfrm>
                <a:off x="3995996" y="3174005"/>
                <a:ext cx="89535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89535">
                    <a:moveTo>
                      <a:pt x="44653" y="0"/>
                    </a:moveTo>
                    <a:lnTo>
                      <a:pt x="27271" y="3508"/>
                    </a:lnTo>
                    <a:lnTo>
                      <a:pt x="13077" y="13077"/>
                    </a:lnTo>
                    <a:lnTo>
                      <a:pt x="3508" y="27271"/>
                    </a:lnTo>
                    <a:lnTo>
                      <a:pt x="0" y="44653"/>
                    </a:lnTo>
                    <a:lnTo>
                      <a:pt x="3508" y="62035"/>
                    </a:lnTo>
                    <a:lnTo>
                      <a:pt x="13077" y="76228"/>
                    </a:lnTo>
                    <a:lnTo>
                      <a:pt x="27271" y="85797"/>
                    </a:lnTo>
                    <a:lnTo>
                      <a:pt x="44653" y="89306"/>
                    </a:lnTo>
                    <a:lnTo>
                      <a:pt x="62035" y="85797"/>
                    </a:lnTo>
                    <a:lnTo>
                      <a:pt x="76228" y="76228"/>
                    </a:lnTo>
                    <a:lnTo>
                      <a:pt x="85797" y="62035"/>
                    </a:lnTo>
                    <a:lnTo>
                      <a:pt x="89306" y="44653"/>
                    </a:lnTo>
                    <a:lnTo>
                      <a:pt x="85797" y="27271"/>
                    </a:lnTo>
                    <a:lnTo>
                      <a:pt x="76228" y="13077"/>
                    </a:lnTo>
                    <a:lnTo>
                      <a:pt x="62035" y="3508"/>
                    </a:lnTo>
                    <a:lnTo>
                      <a:pt x="44653" y="0"/>
                    </a:lnTo>
                    <a:close/>
                  </a:path>
                </a:pathLst>
              </a:custGeom>
              <a:solidFill>
                <a:srgbClr val="F27D21"/>
              </a:solidFill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30" name="object 25"/>
              <p:cNvSpPr/>
              <p:nvPr/>
            </p:nvSpPr>
            <p:spPr>
              <a:xfrm>
                <a:off x="1871996" y="3174005"/>
                <a:ext cx="89535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89535">
                    <a:moveTo>
                      <a:pt x="44653" y="0"/>
                    </a:moveTo>
                    <a:lnTo>
                      <a:pt x="27271" y="3508"/>
                    </a:lnTo>
                    <a:lnTo>
                      <a:pt x="13077" y="13077"/>
                    </a:lnTo>
                    <a:lnTo>
                      <a:pt x="3508" y="27271"/>
                    </a:lnTo>
                    <a:lnTo>
                      <a:pt x="0" y="44653"/>
                    </a:lnTo>
                    <a:lnTo>
                      <a:pt x="3508" y="62035"/>
                    </a:lnTo>
                    <a:lnTo>
                      <a:pt x="13077" y="76228"/>
                    </a:lnTo>
                    <a:lnTo>
                      <a:pt x="27271" y="85797"/>
                    </a:lnTo>
                    <a:lnTo>
                      <a:pt x="44653" y="89306"/>
                    </a:lnTo>
                    <a:lnTo>
                      <a:pt x="62035" y="85797"/>
                    </a:lnTo>
                    <a:lnTo>
                      <a:pt x="76228" y="76228"/>
                    </a:lnTo>
                    <a:lnTo>
                      <a:pt x="85797" y="62035"/>
                    </a:lnTo>
                    <a:lnTo>
                      <a:pt x="89306" y="44653"/>
                    </a:lnTo>
                    <a:lnTo>
                      <a:pt x="85797" y="27271"/>
                    </a:lnTo>
                    <a:lnTo>
                      <a:pt x="76228" y="13077"/>
                    </a:lnTo>
                    <a:lnTo>
                      <a:pt x="62035" y="3508"/>
                    </a:lnTo>
                    <a:lnTo>
                      <a:pt x="44653" y="0"/>
                    </a:lnTo>
                    <a:close/>
                  </a:path>
                </a:pathLst>
              </a:custGeom>
              <a:solidFill>
                <a:srgbClr val="F27D21"/>
              </a:solidFill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31" name="object 26"/>
              <p:cNvSpPr/>
              <p:nvPr/>
            </p:nvSpPr>
            <p:spPr>
              <a:xfrm>
                <a:off x="5427346" y="5454003"/>
                <a:ext cx="89535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89535">
                    <a:moveTo>
                      <a:pt x="44653" y="0"/>
                    </a:moveTo>
                    <a:lnTo>
                      <a:pt x="27271" y="3508"/>
                    </a:lnTo>
                    <a:lnTo>
                      <a:pt x="13077" y="13077"/>
                    </a:lnTo>
                    <a:lnTo>
                      <a:pt x="3508" y="27271"/>
                    </a:lnTo>
                    <a:lnTo>
                      <a:pt x="0" y="44653"/>
                    </a:lnTo>
                    <a:lnTo>
                      <a:pt x="3508" y="62035"/>
                    </a:lnTo>
                    <a:lnTo>
                      <a:pt x="13077" y="76228"/>
                    </a:lnTo>
                    <a:lnTo>
                      <a:pt x="27271" y="85797"/>
                    </a:lnTo>
                    <a:lnTo>
                      <a:pt x="44653" y="89306"/>
                    </a:lnTo>
                    <a:lnTo>
                      <a:pt x="62035" y="85797"/>
                    </a:lnTo>
                    <a:lnTo>
                      <a:pt x="76228" y="76228"/>
                    </a:lnTo>
                    <a:lnTo>
                      <a:pt x="85797" y="62035"/>
                    </a:lnTo>
                    <a:lnTo>
                      <a:pt x="89306" y="44653"/>
                    </a:lnTo>
                    <a:lnTo>
                      <a:pt x="85797" y="27271"/>
                    </a:lnTo>
                    <a:lnTo>
                      <a:pt x="76228" y="13077"/>
                    </a:lnTo>
                    <a:lnTo>
                      <a:pt x="62035" y="3508"/>
                    </a:lnTo>
                    <a:lnTo>
                      <a:pt x="44653" y="0"/>
                    </a:lnTo>
                    <a:close/>
                  </a:path>
                </a:pathLst>
              </a:custGeom>
              <a:solidFill>
                <a:srgbClr val="F27D21"/>
              </a:solidFill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32" name="object 27"/>
              <p:cNvSpPr/>
              <p:nvPr/>
            </p:nvSpPr>
            <p:spPr>
              <a:xfrm>
                <a:off x="4685996" y="5454003"/>
                <a:ext cx="89535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89535">
                    <a:moveTo>
                      <a:pt x="44653" y="0"/>
                    </a:moveTo>
                    <a:lnTo>
                      <a:pt x="27271" y="3508"/>
                    </a:lnTo>
                    <a:lnTo>
                      <a:pt x="13077" y="13077"/>
                    </a:lnTo>
                    <a:lnTo>
                      <a:pt x="3508" y="27271"/>
                    </a:lnTo>
                    <a:lnTo>
                      <a:pt x="0" y="44653"/>
                    </a:lnTo>
                    <a:lnTo>
                      <a:pt x="3508" y="62035"/>
                    </a:lnTo>
                    <a:lnTo>
                      <a:pt x="13077" y="76228"/>
                    </a:lnTo>
                    <a:lnTo>
                      <a:pt x="27271" y="85797"/>
                    </a:lnTo>
                    <a:lnTo>
                      <a:pt x="44653" y="89306"/>
                    </a:lnTo>
                    <a:lnTo>
                      <a:pt x="62035" y="85797"/>
                    </a:lnTo>
                    <a:lnTo>
                      <a:pt x="76228" y="76228"/>
                    </a:lnTo>
                    <a:lnTo>
                      <a:pt x="85797" y="62035"/>
                    </a:lnTo>
                    <a:lnTo>
                      <a:pt x="89306" y="44653"/>
                    </a:lnTo>
                    <a:lnTo>
                      <a:pt x="85797" y="27271"/>
                    </a:lnTo>
                    <a:lnTo>
                      <a:pt x="76228" y="13077"/>
                    </a:lnTo>
                    <a:lnTo>
                      <a:pt x="62035" y="3508"/>
                    </a:lnTo>
                    <a:lnTo>
                      <a:pt x="44653" y="0"/>
                    </a:lnTo>
                    <a:close/>
                  </a:path>
                </a:pathLst>
              </a:custGeom>
              <a:solidFill>
                <a:srgbClr val="F27D21"/>
              </a:solidFill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  <p:sp>
            <p:nvSpPr>
              <p:cNvPr id="33" name="object 28"/>
              <p:cNvSpPr/>
              <p:nvPr/>
            </p:nvSpPr>
            <p:spPr>
              <a:xfrm>
                <a:off x="221997" y="4301999"/>
                <a:ext cx="89535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89535">
                    <a:moveTo>
                      <a:pt x="44653" y="0"/>
                    </a:moveTo>
                    <a:lnTo>
                      <a:pt x="27271" y="3508"/>
                    </a:lnTo>
                    <a:lnTo>
                      <a:pt x="13077" y="13077"/>
                    </a:lnTo>
                    <a:lnTo>
                      <a:pt x="3508" y="27271"/>
                    </a:lnTo>
                    <a:lnTo>
                      <a:pt x="0" y="44653"/>
                    </a:lnTo>
                    <a:lnTo>
                      <a:pt x="3508" y="62035"/>
                    </a:lnTo>
                    <a:lnTo>
                      <a:pt x="13077" y="76228"/>
                    </a:lnTo>
                    <a:lnTo>
                      <a:pt x="27271" y="85797"/>
                    </a:lnTo>
                    <a:lnTo>
                      <a:pt x="44653" y="89306"/>
                    </a:lnTo>
                    <a:lnTo>
                      <a:pt x="62035" y="85797"/>
                    </a:lnTo>
                    <a:lnTo>
                      <a:pt x="76228" y="76228"/>
                    </a:lnTo>
                    <a:lnTo>
                      <a:pt x="85797" y="62035"/>
                    </a:lnTo>
                    <a:lnTo>
                      <a:pt x="89306" y="44653"/>
                    </a:lnTo>
                    <a:lnTo>
                      <a:pt x="85797" y="27271"/>
                    </a:lnTo>
                    <a:lnTo>
                      <a:pt x="76228" y="13077"/>
                    </a:lnTo>
                    <a:lnTo>
                      <a:pt x="62035" y="3508"/>
                    </a:lnTo>
                    <a:lnTo>
                      <a:pt x="44653" y="0"/>
                    </a:lnTo>
                    <a:close/>
                  </a:path>
                </a:pathLst>
              </a:custGeom>
              <a:solidFill>
                <a:srgbClr val="F27D21"/>
              </a:solidFill>
            </p:spPr>
            <p:txBody>
              <a:bodyPr wrap="square" lIns="0" tIns="0" rIns="0" bIns="0" rtlCol="0"/>
              <a:lstStyle/>
              <a:p>
                <a:endParaRPr sz="4104"/>
              </a:p>
            </p:txBody>
          </p:sp>
        </p:grpSp>
        <p:sp>
          <p:nvSpPr>
            <p:cNvPr id="8" name="object 29"/>
            <p:cNvSpPr/>
            <p:nvPr/>
          </p:nvSpPr>
          <p:spPr>
            <a:xfrm>
              <a:off x="8803432" y="751627"/>
              <a:ext cx="112570" cy="112570"/>
            </a:xfrm>
            <a:custGeom>
              <a:avLst/>
              <a:gdLst/>
              <a:ahLst/>
              <a:cxnLst/>
              <a:rect l="l" t="t" r="r" b="b"/>
              <a:pathLst>
                <a:path w="89534" h="89534">
                  <a:moveTo>
                    <a:pt x="44653" y="0"/>
                  </a:moveTo>
                  <a:lnTo>
                    <a:pt x="27271" y="3508"/>
                  </a:lnTo>
                  <a:lnTo>
                    <a:pt x="13077" y="13077"/>
                  </a:lnTo>
                  <a:lnTo>
                    <a:pt x="3508" y="27271"/>
                  </a:lnTo>
                  <a:lnTo>
                    <a:pt x="0" y="44653"/>
                  </a:lnTo>
                  <a:lnTo>
                    <a:pt x="3508" y="62035"/>
                  </a:lnTo>
                  <a:lnTo>
                    <a:pt x="13077" y="76228"/>
                  </a:lnTo>
                  <a:lnTo>
                    <a:pt x="27271" y="85797"/>
                  </a:lnTo>
                  <a:lnTo>
                    <a:pt x="44653" y="89306"/>
                  </a:lnTo>
                  <a:lnTo>
                    <a:pt x="62035" y="85797"/>
                  </a:lnTo>
                  <a:lnTo>
                    <a:pt x="76228" y="76228"/>
                  </a:lnTo>
                  <a:lnTo>
                    <a:pt x="85797" y="62035"/>
                  </a:lnTo>
                  <a:lnTo>
                    <a:pt x="89306" y="44653"/>
                  </a:lnTo>
                  <a:lnTo>
                    <a:pt x="85797" y="27271"/>
                  </a:lnTo>
                  <a:lnTo>
                    <a:pt x="76228" y="13077"/>
                  </a:lnTo>
                  <a:lnTo>
                    <a:pt x="62035" y="3508"/>
                  </a:lnTo>
                  <a:lnTo>
                    <a:pt x="44653" y="0"/>
                  </a:lnTo>
                  <a:close/>
                </a:path>
              </a:pathLst>
            </a:custGeom>
            <a:solidFill>
              <a:srgbClr val="F27D21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</p:grpSp>
      <p:grpSp>
        <p:nvGrpSpPr>
          <p:cNvPr id="920" name="Group 919"/>
          <p:cNvGrpSpPr/>
          <p:nvPr/>
        </p:nvGrpSpPr>
        <p:grpSpPr>
          <a:xfrm>
            <a:off x="11172168" y="2596845"/>
            <a:ext cx="12060573" cy="9396445"/>
            <a:chOff x="1027511" y="1985219"/>
            <a:chExt cx="7118412" cy="5545985"/>
          </a:xfrm>
        </p:grpSpPr>
        <p:sp>
          <p:nvSpPr>
            <p:cNvPr id="921" name="object 9"/>
            <p:cNvSpPr/>
            <p:nvPr/>
          </p:nvSpPr>
          <p:spPr>
            <a:xfrm>
              <a:off x="8112268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2" name="object 10"/>
            <p:cNvSpPr/>
            <p:nvPr/>
          </p:nvSpPr>
          <p:spPr>
            <a:xfrm>
              <a:off x="7860319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3" name="object 11"/>
            <p:cNvSpPr/>
            <p:nvPr/>
          </p:nvSpPr>
          <p:spPr>
            <a:xfrm>
              <a:off x="7608370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5996" y="33553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4" name="object 12"/>
            <p:cNvSpPr/>
            <p:nvPr/>
          </p:nvSpPr>
          <p:spPr>
            <a:xfrm>
              <a:off x="8112268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5" name="object 13"/>
            <p:cNvSpPr/>
            <p:nvPr/>
          </p:nvSpPr>
          <p:spPr>
            <a:xfrm>
              <a:off x="7860319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6" name="object 14"/>
            <p:cNvSpPr/>
            <p:nvPr/>
          </p:nvSpPr>
          <p:spPr>
            <a:xfrm>
              <a:off x="7608370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5996" y="33527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7" name="object 15"/>
            <p:cNvSpPr/>
            <p:nvPr/>
          </p:nvSpPr>
          <p:spPr>
            <a:xfrm>
              <a:off x="8112268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8" name="object 16"/>
            <p:cNvSpPr/>
            <p:nvPr/>
          </p:nvSpPr>
          <p:spPr>
            <a:xfrm>
              <a:off x="7860319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9" name="object 17"/>
            <p:cNvSpPr/>
            <p:nvPr/>
          </p:nvSpPr>
          <p:spPr>
            <a:xfrm>
              <a:off x="7608370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5996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0" name="object 18"/>
            <p:cNvSpPr/>
            <p:nvPr/>
          </p:nvSpPr>
          <p:spPr>
            <a:xfrm>
              <a:off x="8112268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1" name="object 19"/>
            <p:cNvSpPr/>
            <p:nvPr/>
          </p:nvSpPr>
          <p:spPr>
            <a:xfrm>
              <a:off x="7860319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2" name="object 20"/>
            <p:cNvSpPr/>
            <p:nvPr/>
          </p:nvSpPr>
          <p:spPr>
            <a:xfrm>
              <a:off x="7608370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5996" y="33553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3" name="object 21"/>
            <p:cNvSpPr/>
            <p:nvPr/>
          </p:nvSpPr>
          <p:spPr>
            <a:xfrm>
              <a:off x="8112268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22" y="33528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4" name="object 22"/>
            <p:cNvSpPr/>
            <p:nvPr/>
          </p:nvSpPr>
          <p:spPr>
            <a:xfrm>
              <a:off x="7860319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5" name="object 23"/>
            <p:cNvSpPr/>
            <p:nvPr/>
          </p:nvSpPr>
          <p:spPr>
            <a:xfrm>
              <a:off x="7608370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5996" y="33528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6" name="object 24"/>
            <p:cNvSpPr/>
            <p:nvPr/>
          </p:nvSpPr>
          <p:spPr>
            <a:xfrm>
              <a:off x="8112268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22" y="33528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7" name="object 25"/>
            <p:cNvSpPr/>
            <p:nvPr/>
          </p:nvSpPr>
          <p:spPr>
            <a:xfrm>
              <a:off x="7860319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8" name="object 26"/>
            <p:cNvSpPr/>
            <p:nvPr/>
          </p:nvSpPr>
          <p:spPr>
            <a:xfrm>
              <a:off x="7608370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5996" y="33528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9" name="object 27"/>
            <p:cNvSpPr/>
            <p:nvPr/>
          </p:nvSpPr>
          <p:spPr>
            <a:xfrm>
              <a:off x="8112268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0" name="object 28"/>
            <p:cNvSpPr/>
            <p:nvPr/>
          </p:nvSpPr>
          <p:spPr>
            <a:xfrm>
              <a:off x="7860319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1" name="object 29"/>
            <p:cNvSpPr/>
            <p:nvPr/>
          </p:nvSpPr>
          <p:spPr>
            <a:xfrm>
              <a:off x="7608370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5996" y="33527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2" name="object 30"/>
            <p:cNvSpPr/>
            <p:nvPr/>
          </p:nvSpPr>
          <p:spPr>
            <a:xfrm>
              <a:off x="8112268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22" y="33528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3" name="object 31"/>
            <p:cNvSpPr/>
            <p:nvPr/>
          </p:nvSpPr>
          <p:spPr>
            <a:xfrm>
              <a:off x="7860319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4" name="object 32"/>
            <p:cNvSpPr/>
            <p:nvPr/>
          </p:nvSpPr>
          <p:spPr>
            <a:xfrm>
              <a:off x="7608370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5996" y="33528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5" name="object 33"/>
            <p:cNvSpPr/>
            <p:nvPr/>
          </p:nvSpPr>
          <p:spPr>
            <a:xfrm>
              <a:off x="8112268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02"/>
                  </a:lnTo>
                  <a:lnTo>
                    <a:pt x="26022" y="33502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6" name="object 34"/>
            <p:cNvSpPr/>
            <p:nvPr/>
          </p:nvSpPr>
          <p:spPr>
            <a:xfrm>
              <a:off x="7860319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7" name="object 35"/>
            <p:cNvSpPr/>
            <p:nvPr/>
          </p:nvSpPr>
          <p:spPr>
            <a:xfrm>
              <a:off x="7608370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02"/>
                  </a:lnTo>
                  <a:lnTo>
                    <a:pt x="25996" y="33502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8" name="object 36"/>
            <p:cNvSpPr/>
            <p:nvPr/>
          </p:nvSpPr>
          <p:spPr>
            <a:xfrm>
              <a:off x="7355974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9" name="object 37"/>
            <p:cNvSpPr/>
            <p:nvPr/>
          </p:nvSpPr>
          <p:spPr>
            <a:xfrm>
              <a:off x="7104024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0" name="object 38"/>
            <p:cNvSpPr/>
            <p:nvPr/>
          </p:nvSpPr>
          <p:spPr>
            <a:xfrm>
              <a:off x="6852074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1" name="object 39"/>
            <p:cNvSpPr/>
            <p:nvPr/>
          </p:nvSpPr>
          <p:spPr>
            <a:xfrm>
              <a:off x="7355974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2" name="object 40"/>
            <p:cNvSpPr/>
            <p:nvPr/>
          </p:nvSpPr>
          <p:spPr>
            <a:xfrm>
              <a:off x="7104024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3" name="object 41"/>
            <p:cNvSpPr/>
            <p:nvPr/>
          </p:nvSpPr>
          <p:spPr>
            <a:xfrm>
              <a:off x="6852074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4" name="object 42"/>
            <p:cNvSpPr/>
            <p:nvPr/>
          </p:nvSpPr>
          <p:spPr>
            <a:xfrm>
              <a:off x="7355974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5" name="object 43"/>
            <p:cNvSpPr/>
            <p:nvPr/>
          </p:nvSpPr>
          <p:spPr>
            <a:xfrm>
              <a:off x="7104024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6" name="object 44"/>
            <p:cNvSpPr/>
            <p:nvPr/>
          </p:nvSpPr>
          <p:spPr>
            <a:xfrm>
              <a:off x="6852074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7" name="object 45"/>
            <p:cNvSpPr/>
            <p:nvPr/>
          </p:nvSpPr>
          <p:spPr>
            <a:xfrm>
              <a:off x="7355974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8" name="object 46"/>
            <p:cNvSpPr/>
            <p:nvPr/>
          </p:nvSpPr>
          <p:spPr>
            <a:xfrm>
              <a:off x="7104024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9" name="object 47"/>
            <p:cNvSpPr/>
            <p:nvPr/>
          </p:nvSpPr>
          <p:spPr>
            <a:xfrm>
              <a:off x="6852074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0" name="object 48"/>
            <p:cNvSpPr/>
            <p:nvPr/>
          </p:nvSpPr>
          <p:spPr>
            <a:xfrm>
              <a:off x="7355974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1" name="object 49"/>
            <p:cNvSpPr/>
            <p:nvPr/>
          </p:nvSpPr>
          <p:spPr>
            <a:xfrm>
              <a:off x="7104024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2" name="object 50"/>
            <p:cNvSpPr/>
            <p:nvPr/>
          </p:nvSpPr>
          <p:spPr>
            <a:xfrm>
              <a:off x="6852074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3" name="object 51"/>
            <p:cNvSpPr/>
            <p:nvPr/>
          </p:nvSpPr>
          <p:spPr>
            <a:xfrm>
              <a:off x="7355974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4" name="object 52"/>
            <p:cNvSpPr/>
            <p:nvPr/>
          </p:nvSpPr>
          <p:spPr>
            <a:xfrm>
              <a:off x="7104024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5" name="object 53"/>
            <p:cNvSpPr/>
            <p:nvPr/>
          </p:nvSpPr>
          <p:spPr>
            <a:xfrm>
              <a:off x="6852074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6" name="object 54"/>
            <p:cNvSpPr/>
            <p:nvPr/>
          </p:nvSpPr>
          <p:spPr>
            <a:xfrm>
              <a:off x="7355974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7" name="object 55"/>
            <p:cNvSpPr/>
            <p:nvPr/>
          </p:nvSpPr>
          <p:spPr>
            <a:xfrm>
              <a:off x="7104024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8" name="object 56"/>
            <p:cNvSpPr/>
            <p:nvPr/>
          </p:nvSpPr>
          <p:spPr>
            <a:xfrm>
              <a:off x="6852074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9" name="object 57"/>
            <p:cNvSpPr/>
            <p:nvPr/>
          </p:nvSpPr>
          <p:spPr>
            <a:xfrm>
              <a:off x="7355974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0" name="object 58"/>
            <p:cNvSpPr/>
            <p:nvPr/>
          </p:nvSpPr>
          <p:spPr>
            <a:xfrm>
              <a:off x="7104024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1" name="object 59"/>
            <p:cNvSpPr/>
            <p:nvPr/>
          </p:nvSpPr>
          <p:spPr>
            <a:xfrm>
              <a:off x="6852074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2" name="object 60"/>
            <p:cNvSpPr/>
            <p:nvPr/>
          </p:nvSpPr>
          <p:spPr>
            <a:xfrm>
              <a:off x="7355974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3" name="object 61"/>
            <p:cNvSpPr/>
            <p:nvPr/>
          </p:nvSpPr>
          <p:spPr>
            <a:xfrm>
              <a:off x="7104024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4" name="object 62"/>
            <p:cNvSpPr/>
            <p:nvPr/>
          </p:nvSpPr>
          <p:spPr>
            <a:xfrm>
              <a:off x="6852074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5" name="object 63"/>
            <p:cNvSpPr/>
            <p:nvPr/>
          </p:nvSpPr>
          <p:spPr>
            <a:xfrm>
              <a:off x="6600138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02" y="26022"/>
                  </a:lnTo>
                  <a:lnTo>
                    <a:pt x="33502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6" name="object 64"/>
            <p:cNvSpPr/>
            <p:nvPr/>
          </p:nvSpPr>
          <p:spPr>
            <a:xfrm>
              <a:off x="6600138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02" y="26022"/>
                  </a:lnTo>
                  <a:lnTo>
                    <a:pt x="33502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7" name="object 65"/>
            <p:cNvSpPr/>
            <p:nvPr/>
          </p:nvSpPr>
          <p:spPr>
            <a:xfrm>
              <a:off x="6600138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02" y="26022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8" name="object 66"/>
            <p:cNvSpPr/>
            <p:nvPr/>
          </p:nvSpPr>
          <p:spPr>
            <a:xfrm>
              <a:off x="6600138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02" y="26022"/>
                  </a:lnTo>
                  <a:lnTo>
                    <a:pt x="33502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9" name="object 67"/>
            <p:cNvSpPr/>
            <p:nvPr/>
          </p:nvSpPr>
          <p:spPr>
            <a:xfrm>
              <a:off x="6600138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02" y="25996"/>
                  </a:lnTo>
                  <a:lnTo>
                    <a:pt x="33502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0" name="object 68"/>
            <p:cNvSpPr/>
            <p:nvPr/>
          </p:nvSpPr>
          <p:spPr>
            <a:xfrm>
              <a:off x="6600138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02" y="25996"/>
                  </a:lnTo>
                  <a:lnTo>
                    <a:pt x="33502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1" name="object 69"/>
            <p:cNvSpPr/>
            <p:nvPr/>
          </p:nvSpPr>
          <p:spPr>
            <a:xfrm>
              <a:off x="6600138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2" name="object 70"/>
            <p:cNvSpPr/>
            <p:nvPr/>
          </p:nvSpPr>
          <p:spPr>
            <a:xfrm>
              <a:off x="6600138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3" name="object 71"/>
            <p:cNvSpPr/>
            <p:nvPr/>
          </p:nvSpPr>
          <p:spPr>
            <a:xfrm>
              <a:off x="6600138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4" name="object 72"/>
            <p:cNvSpPr/>
            <p:nvPr/>
          </p:nvSpPr>
          <p:spPr>
            <a:xfrm>
              <a:off x="6600113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5" name="object 73"/>
            <p:cNvSpPr/>
            <p:nvPr/>
          </p:nvSpPr>
          <p:spPr>
            <a:xfrm>
              <a:off x="6600113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6" name="object 74"/>
            <p:cNvSpPr/>
            <p:nvPr/>
          </p:nvSpPr>
          <p:spPr>
            <a:xfrm>
              <a:off x="6600113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7" name="object 75"/>
            <p:cNvSpPr/>
            <p:nvPr/>
          </p:nvSpPr>
          <p:spPr>
            <a:xfrm>
              <a:off x="6600113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8" name="object 76"/>
            <p:cNvSpPr/>
            <p:nvPr/>
          </p:nvSpPr>
          <p:spPr>
            <a:xfrm>
              <a:off x="6600113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9" name="object 77"/>
            <p:cNvSpPr/>
            <p:nvPr/>
          </p:nvSpPr>
          <p:spPr>
            <a:xfrm>
              <a:off x="6600113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0" name="object 78"/>
            <p:cNvSpPr/>
            <p:nvPr/>
          </p:nvSpPr>
          <p:spPr>
            <a:xfrm>
              <a:off x="6600113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1" name="object 79"/>
            <p:cNvSpPr/>
            <p:nvPr/>
          </p:nvSpPr>
          <p:spPr>
            <a:xfrm>
              <a:off x="6600113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09" y="33528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2" name="object 80"/>
            <p:cNvSpPr/>
            <p:nvPr/>
          </p:nvSpPr>
          <p:spPr>
            <a:xfrm>
              <a:off x="6600113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3" name="object 81"/>
            <p:cNvSpPr/>
            <p:nvPr/>
          </p:nvSpPr>
          <p:spPr>
            <a:xfrm>
              <a:off x="6347706" y="7497549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479" y="33553"/>
                  </a:lnTo>
                  <a:lnTo>
                    <a:pt x="33997" y="26022"/>
                  </a:lnTo>
                  <a:lnTo>
                    <a:pt x="33997" y="7810"/>
                  </a:lnTo>
                  <a:lnTo>
                    <a:pt x="26885" y="444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4" name="object 82"/>
            <p:cNvSpPr/>
            <p:nvPr/>
          </p:nvSpPr>
          <p:spPr>
            <a:xfrm>
              <a:off x="6095767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492" y="33553"/>
                  </a:lnTo>
                  <a:lnTo>
                    <a:pt x="25996" y="33553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5" name="object 83"/>
            <p:cNvSpPr/>
            <p:nvPr/>
          </p:nvSpPr>
          <p:spPr>
            <a:xfrm>
              <a:off x="5843818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6" name="object 84"/>
            <p:cNvSpPr/>
            <p:nvPr/>
          </p:nvSpPr>
          <p:spPr>
            <a:xfrm>
              <a:off x="5591877" y="7497549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492" y="33553"/>
                  </a:lnTo>
                  <a:lnTo>
                    <a:pt x="26352" y="33553"/>
                  </a:lnTo>
                  <a:lnTo>
                    <a:pt x="33896" y="26022"/>
                  </a:lnTo>
                  <a:lnTo>
                    <a:pt x="33896" y="7810"/>
                  </a:lnTo>
                  <a:lnTo>
                    <a:pt x="26796" y="457"/>
                  </a:lnTo>
                  <a:lnTo>
                    <a:pt x="17348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7" name="object 85"/>
            <p:cNvSpPr/>
            <p:nvPr/>
          </p:nvSpPr>
          <p:spPr>
            <a:xfrm>
              <a:off x="6347706" y="7253546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479" y="33527"/>
                  </a:lnTo>
                  <a:lnTo>
                    <a:pt x="33997" y="26022"/>
                  </a:lnTo>
                  <a:lnTo>
                    <a:pt x="33997" y="7785"/>
                  </a:lnTo>
                  <a:lnTo>
                    <a:pt x="26885" y="431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8" name="object 86"/>
            <p:cNvSpPr/>
            <p:nvPr/>
          </p:nvSpPr>
          <p:spPr>
            <a:xfrm>
              <a:off x="6095767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492" y="33527"/>
                  </a:lnTo>
                  <a:lnTo>
                    <a:pt x="25996" y="33527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9" name="object 87"/>
            <p:cNvSpPr/>
            <p:nvPr/>
          </p:nvSpPr>
          <p:spPr>
            <a:xfrm>
              <a:off x="5843818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0" name="object 88"/>
            <p:cNvSpPr/>
            <p:nvPr/>
          </p:nvSpPr>
          <p:spPr>
            <a:xfrm>
              <a:off x="5591877" y="7253546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492" y="33527"/>
                  </a:lnTo>
                  <a:lnTo>
                    <a:pt x="26352" y="33527"/>
                  </a:lnTo>
                  <a:lnTo>
                    <a:pt x="33896" y="26022"/>
                  </a:lnTo>
                  <a:lnTo>
                    <a:pt x="33896" y="7810"/>
                  </a:lnTo>
                  <a:lnTo>
                    <a:pt x="26809" y="457"/>
                  </a:lnTo>
                  <a:lnTo>
                    <a:pt x="17386" y="50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1" name="object 89"/>
            <p:cNvSpPr/>
            <p:nvPr/>
          </p:nvSpPr>
          <p:spPr>
            <a:xfrm>
              <a:off x="6347706" y="6992702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479" y="33527"/>
                  </a:lnTo>
                  <a:lnTo>
                    <a:pt x="33997" y="26022"/>
                  </a:lnTo>
                  <a:lnTo>
                    <a:pt x="33997" y="7785"/>
                  </a:lnTo>
                  <a:lnTo>
                    <a:pt x="26885" y="431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2" name="object 90"/>
            <p:cNvSpPr/>
            <p:nvPr/>
          </p:nvSpPr>
          <p:spPr>
            <a:xfrm>
              <a:off x="6095767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492" y="33527"/>
                  </a:lnTo>
                  <a:lnTo>
                    <a:pt x="25996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3" name="object 91"/>
            <p:cNvSpPr/>
            <p:nvPr/>
          </p:nvSpPr>
          <p:spPr>
            <a:xfrm>
              <a:off x="5843818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4" name="object 92"/>
            <p:cNvSpPr/>
            <p:nvPr/>
          </p:nvSpPr>
          <p:spPr>
            <a:xfrm>
              <a:off x="5591877" y="6992702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492" y="33527"/>
                  </a:lnTo>
                  <a:lnTo>
                    <a:pt x="26352" y="33527"/>
                  </a:lnTo>
                  <a:lnTo>
                    <a:pt x="33896" y="26022"/>
                  </a:lnTo>
                  <a:lnTo>
                    <a:pt x="33896" y="7810"/>
                  </a:lnTo>
                  <a:lnTo>
                    <a:pt x="26809" y="457"/>
                  </a:lnTo>
                  <a:lnTo>
                    <a:pt x="17386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5" name="object 93"/>
            <p:cNvSpPr/>
            <p:nvPr/>
          </p:nvSpPr>
          <p:spPr>
            <a:xfrm>
              <a:off x="6347706" y="674867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479" y="33553"/>
                  </a:lnTo>
                  <a:lnTo>
                    <a:pt x="33997" y="26022"/>
                  </a:lnTo>
                  <a:lnTo>
                    <a:pt x="33997" y="7772"/>
                  </a:lnTo>
                  <a:lnTo>
                    <a:pt x="26885" y="444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6" name="object 94"/>
            <p:cNvSpPr/>
            <p:nvPr/>
          </p:nvSpPr>
          <p:spPr>
            <a:xfrm>
              <a:off x="6095767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492" y="33553"/>
                  </a:lnTo>
                  <a:lnTo>
                    <a:pt x="25996" y="33553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7" name="object 95"/>
            <p:cNvSpPr/>
            <p:nvPr/>
          </p:nvSpPr>
          <p:spPr>
            <a:xfrm>
              <a:off x="5843818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8" name="object 96"/>
            <p:cNvSpPr/>
            <p:nvPr/>
          </p:nvSpPr>
          <p:spPr>
            <a:xfrm>
              <a:off x="5591877" y="674867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492" y="33553"/>
                  </a:lnTo>
                  <a:lnTo>
                    <a:pt x="26352" y="33553"/>
                  </a:lnTo>
                  <a:lnTo>
                    <a:pt x="33896" y="26022"/>
                  </a:lnTo>
                  <a:lnTo>
                    <a:pt x="33896" y="7835"/>
                  </a:lnTo>
                  <a:lnTo>
                    <a:pt x="26809" y="482"/>
                  </a:lnTo>
                  <a:lnTo>
                    <a:pt x="17386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9" name="object 97"/>
            <p:cNvSpPr/>
            <p:nvPr/>
          </p:nvSpPr>
          <p:spPr>
            <a:xfrm>
              <a:off x="6347706" y="649304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479" y="33528"/>
                  </a:lnTo>
                  <a:lnTo>
                    <a:pt x="33997" y="25996"/>
                  </a:lnTo>
                  <a:lnTo>
                    <a:pt x="33997" y="7810"/>
                  </a:lnTo>
                  <a:lnTo>
                    <a:pt x="26885" y="431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0" name="object 98"/>
            <p:cNvSpPr/>
            <p:nvPr/>
          </p:nvSpPr>
          <p:spPr>
            <a:xfrm>
              <a:off x="6095767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492" y="33528"/>
                  </a:lnTo>
                  <a:lnTo>
                    <a:pt x="25996" y="33528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1" name="object 99"/>
            <p:cNvSpPr/>
            <p:nvPr/>
          </p:nvSpPr>
          <p:spPr>
            <a:xfrm>
              <a:off x="5843818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2" name="object 100"/>
            <p:cNvSpPr/>
            <p:nvPr/>
          </p:nvSpPr>
          <p:spPr>
            <a:xfrm>
              <a:off x="5591877" y="649304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492" y="33528"/>
                  </a:lnTo>
                  <a:lnTo>
                    <a:pt x="26352" y="33528"/>
                  </a:lnTo>
                  <a:lnTo>
                    <a:pt x="33896" y="25996"/>
                  </a:lnTo>
                  <a:lnTo>
                    <a:pt x="33896" y="7810"/>
                  </a:lnTo>
                  <a:lnTo>
                    <a:pt x="26796" y="431"/>
                  </a:lnTo>
                  <a:lnTo>
                    <a:pt x="17348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3" name="object 101"/>
            <p:cNvSpPr/>
            <p:nvPr/>
          </p:nvSpPr>
          <p:spPr>
            <a:xfrm>
              <a:off x="6095767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492" y="33528"/>
                  </a:lnTo>
                  <a:lnTo>
                    <a:pt x="25996" y="33528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4" name="object 102"/>
            <p:cNvSpPr/>
            <p:nvPr/>
          </p:nvSpPr>
          <p:spPr>
            <a:xfrm>
              <a:off x="5843818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5" name="object 103"/>
            <p:cNvSpPr/>
            <p:nvPr/>
          </p:nvSpPr>
          <p:spPr>
            <a:xfrm>
              <a:off x="5591877" y="624901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492" y="33528"/>
                  </a:lnTo>
                  <a:lnTo>
                    <a:pt x="26352" y="33528"/>
                  </a:lnTo>
                  <a:lnTo>
                    <a:pt x="33896" y="25996"/>
                  </a:lnTo>
                  <a:lnTo>
                    <a:pt x="33896" y="7810"/>
                  </a:lnTo>
                  <a:lnTo>
                    <a:pt x="26796" y="457"/>
                  </a:lnTo>
                  <a:lnTo>
                    <a:pt x="17348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6" name="object 104"/>
            <p:cNvSpPr/>
            <p:nvPr/>
          </p:nvSpPr>
          <p:spPr>
            <a:xfrm>
              <a:off x="6095767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27"/>
                  </a:lnTo>
                  <a:lnTo>
                    <a:pt x="25996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7" name="object 105"/>
            <p:cNvSpPr/>
            <p:nvPr/>
          </p:nvSpPr>
          <p:spPr>
            <a:xfrm>
              <a:off x="5843818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8" name="object 106"/>
            <p:cNvSpPr/>
            <p:nvPr/>
          </p:nvSpPr>
          <p:spPr>
            <a:xfrm>
              <a:off x="5591877" y="5991355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27"/>
                  </a:lnTo>
                  <a:lnTo>
                    <a:pt x="26352" y="33527"/>
                  </a:lnTo>
                  <a:lnTo>
                    <a:pt x="33896" y="25996"/>
                  </a:lnTo>
                  <a:lnTo>
                    <a:pt x="33896" y="7810"/>
                  </a:lnTo>
                  <a:lnTo>
                    <a:pt x="26809" y="457"/>
                  </a:lnTo>
                  <a:lnTo>
                    <a:pt x="17386" y="50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9" name="object 107"/>
            <p:cNvSpPr/>
            <p:nvPr/>
          </p:nvSpPr>
          <p:spPr>
            <a:xfrm>
              <a:off x="6347706" y="574732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479" y="33528"/>
                  </a:lnTo>
                  <a:lnTo>
                    <a:pt x="33997" y="25996"/>
                  </a:lnTo>
                  <a:lnTo>
                    <a:pt x="33997" y="7785"/>
                  </a:lnTo>
                  <a:lnTo>
                    <a:pt x="26885" y="419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0" name="object 108"/>
            <p:cNvSpPr/>
            <p:nvPr/>
          </p:nvSpPr>
          <p:spPr>
            <a:xfrm>
              <a:off x="6347706" y="5991355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479" y="33527"/>
                  </a:lnTo>
                  <a:lnTo>
                    <a:pt x="33997" y="25996"/>
                  </a:lnTo>
                  <a:lnTo>
                    <a:pt x="33997" y="7785"/>
                  </a:lnTo>
                  <a:lnTo>
                    <a:pt x="26885" y="419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1" name="object 109"/>
            <p:cNvSpPr/>
            <p:nvPr/>
          </p:nvSpPr>
          <p:spPr>
            <a:xfrm>
              <a:off x="6347706" y="6251173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479" y="33527"/>
                  </a:lnTo>
                  <a:lnTo>
                    <a:pt x="33997" y="25996"/>
                  </a:lnTo>
                  <a:lnTo>
                    <a:pt x="33997" y="7785"/>
                  </a:lnTo>
                  <a:lnTo>
                    <a:pt x="26885" y="419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2" name="object 110"/>
            <p:cNvSpPr/>
            <p:nvPr/>
          </p:nvSpPr>
          <p:spPr>
            <a:xfrm>
              <a:off x="6095767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28"/>
                  </a:lnTo>
                  <a:lnTo>
                    <a:pt x="25996" y="33528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3" name="object 111"/>
            <p:cNvSpPr/>
            <p:nvPr/>
          </p:nvSpPr>
          <p:spPr>
            <a:xfrm>
              <a:off x="5843818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4" name="object 112"/>
            <p:cNvSpPr/>
            <p:nvPr/>
          </p:nvSpPr>
          <p:spPr>
            <a:xfrm>
              <a:off x="5591877" y="574732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28"/>
                  </a:lnTo>
                  <a:lnTo>
                    <a:pt x="26352" y="33528"/>
                  </a:lnTo>
                  <a:lnTo>
                    <a:pt x="33896" y="25996"/>
                  </a:lnTo>
                  <a:lnTo>
                    <a:pt x="33896" y="7785"/>
                  </a:lnTo>
                  <a:lnTo>
                    <a:pt x="26796" y="431"/>
                  </a:lnTo>
                  <a:lnTo>
                    <a:pt x="17348" y="50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5" name="object 113"/>
            <p:cNvSpPr/>
            <p:nvPr/>
          </p:nvSpPr>
          <p:spPr>
            <a:xfrm>
              <a:off x="6347706" y="549169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02"/>
                  </a:lnTo>
                  <a:lnTo>
                    <a:pt x="26479" y="33502"/>
                  </a:lnTo>
                  <a:lnTo>
                    <a:pt x="33997" y="25996"/>
                  </a:lnTo>
                  <a:lnTo>
                    <a:pt x="33997" y="7785"/>
                  </a:lnTo>
                  <a:lnTo>
                    <a:pt x="26885" y="406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6" name="object 114"/>
            <p:cNvSpPr/>
            <p:nvPr/>
          </p:nvSpPr>
          <p:spPr>
            <a:xfrm>
              <a:off x="6095767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02"/>
                  </a:lnTo>
                  <a:lnTo>
                    <a:pt x="25996" y="33502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7" name="object 115"/>
            <p:cNvSpPr/>
            <p:nvPr/>
          </p:nvSpPr>
          <p:spPr>
            <a:xfrm>
              <a:off x="5843818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8" name="object 116"/>
            <p:cNvSpPr/>
            <p:nvPr/>
          </p:nvSpPr>
          <p:spPr>
            <a:xfrm>
              <a:off x="5591877" y="549169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02"/>
                  </a:lnTo>
                  <a:lnTo>
                    <a:pt x="26352" y="33502"/>
                  </a:lnTo>
                  <a:lnTo>
                    <a:pt x="33896" y="25996"/>
                  </a:lnTo>
                  <a:lnTo>
                    <a:pt x="33896" y="7785"/>
                  </a:lnTo>
                  <a:lnTo>
                    <a:pt x="26796" y="431"/>
                  </a:lnTo>
                  <a:lnTo>
                    <a:pt x="17348" y="50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9" name="object 117"/>
            <p:cNvSpPr/>
            <p:nvPr/>
          </p:nvSpPr>
          <p:spPr>
            <a:xfrm>
              <a:off x="5340295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6022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0" name="object 118"/>
            <p:cNvSpPr/>
            <p:nvPr/>
          </p:nvSpPr>
          <p:spPr>
            <a:xfrm>
              <a:off x="5088333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1" name="object 119"/>
            <p:cNvSpPr/>
            <p:nvPr/>
          </p:nvSpPr>
          <p:spPr>
            <a:xfrm>
              <a:off x="4836397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2" name="object 120"/>
            <p:cNvSpPr/>
            <p:nvPr/>
          </p:nvSpPr>
          <p:spPr>
            <a:xfrm>
              <a:off x="5340295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6022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3" name="object 121"/>
            <p:cNvSpPr/>
            <p:nvPr/>
          </p:nvSpPr>
          <p:spPr>
            <a:xfrm>
              <a:off x="5088333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4" name="object 122"/>
            <p:cNvSpPr/>
            <p:nvPr/>
          </p:nvSpPr>
          <p:spPr>
            <a:xfrm>
              <a:off x="4836397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5" name="object 123"/>
            <p:cNvSpPr/>
            <p:nvPr/>
          </p:nvSpPr>
          <p:spPr>
            <a:xfrm>
              <a:off x="5340295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6" name="object 124"/>
            <p:cNvSpPr/>
            <p:nvPr/>
          </p:nvSpPr>
          <p:spPr>
            <a:xfrm>
              <a:off x="5088333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7" name="object 125"/>
            <p:cNvSpPr/>
            <p:nvPr/>
          </p:nvSpPr>
          <p:spPr>
            <a:xfrm>
              <a:off x="4836397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8" name="object 126"/>
            <p:cNvSpPr/>
            <p:nvPr/>
          </p:nvSpPr>
          <p:spPr>
            <a:xfrm>
              <a:off x="5340295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6022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9" name="object 127"/>
            <p:cNvSpPr/>
            <p:nvPr/>
          </p:nvSpPr>
          <p:spPr>
            <a:xfrm>
              <a:off x="5088333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0" name="object 128"/>
            <p:cNvSpPr/>
            <p:nvPr/>
          </p:nvSpPr>
          <p:spPr>
            <a:xfrm>
              <a:off x="4836397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1" name="object 129"/>
            <p:cNvSpPr/>
            <p:nvPr/>
          </p:nvSpPr>
          <p:spPr>
            <a:xfrm>
              <a:off x="5340295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5996" y="33528"/>
                  </a:lnTo>
                  <a:lnTo>
                    <a:pt x="33515" y="25996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2" name="object 130"/>
            <p:cNvSpPr/>
            <p:nvPr/>
          </p:nvSpPr>
          <p:spPr>
            <a:xfrm>
              <a:off x="5088333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3" name="object 131"/>
            <p:cNvSpPr/>
            <p:nvPr/>
          </p:nvSpPr>
          <p:spPr>
            <a:xfrm>
              <a:off x="4836397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4" name="object 132"/>
            <p:cNvSpPr/>
            <p:nvPr/>
          </p:nvSpPr>
          <p:spPr>
            <a:xfrm>
              <a:off x="5340295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5996" y="33528"/>
                  </a:lnTo>
                  <a:lnTo>
                    <a:pt x="33515" y="25996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5" name="object 133"/>
            <p:cNvSpPr/>
            <p:nvPr/>
          </p:nvSpPr>
          <p:spPr>
            <a:xfrm>
              <a:off x="5088333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6" name="object 134"/>
            <p:cNvSpPr/>
            <p:nvPr/>
          </p:nvSpPr>
          <p:spPr>
            <a:xfrm>
              <a:off x="4836397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7" name="object 135"/>
            <p:cNvSpPr/>
            <p:nvPr/>
          </p:nvSpPr>
          <p:spPr>
            <a:xfrm>
              <a:off x="5340295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8" name="object 136"/>
            <p:cNvSpPr/>
            <p:nvPr/>
          </p:nvSpPr>
          <p:spPr>
            <a:xfrm>
              <a:off x="5088333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9" name="object 137"/>
            <p:cNvSpPr/>
            <p:nvPr/>
          </p:nvSpPr>
          <p:spPr>
            <a:xfrm>
              <a:off x="4836397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0" name="object 138"/>
            <p:cNvSpPr/>
            <p:nvPr/>
          </p:nvSpPr>
          <p:spPr>
            <a:xfrm>
              <a:off x="5340295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5996" y="33528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1" name="object 139"/>
            <p:cNvSpPr/>
            <p:nvPr/>
          </p:nvSpPr>
          <p:spPr>
            <a:xfrm>
              <a:off x="5088333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2" name="object 140"/>
            <p:cNvSpPr/>
            <p:nvPr/>
          </p:nvSpPr>
          <p:spPr>
            <a:xfrm>
              <a:off x="4836397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3" name="object 141"/>
            <p:cNvSpPr/>
            <p:nvPr/>
          </p:nvSpPr>
          <p:spPr>
            <a:xfrm>
              <a:off x="5340295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02"/>
                  </a:lnTo>
                  <a:lnTo>
                    <a:pt x="25996" y="33502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4" name="object 142"/>
            <p:cNvSpPr/>
            <p:nvPr/>
          </p:nvSpPr>
          <p:spPr>
            <a:xfrm>
              <a:off x="5088333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5" name="object 143"/>
            <p:cNvSpPr/>
            <p:nvPr/>
          </p:nvSpPr>
          <p:spPr>
            <a:xfrm>
              <a:off x="4836397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6" name="object 144"/>
            <p:cNvSpPr/>
            <p:nvPr/>
          </p:nvSpPr>
          <p:spPr>
            <a:xfrm>
              <a:off x="4583934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7" name="object 145"/>
            <p:cNvSpPr/>
            <p:nvPr/>
          </p:nvSpPr>
          <p:spPr>
            <a:xfrm>
              <a:off x="4331971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8" name="object 146"/>
            <p:cNvSpPr/>
            <p:nvPr/>
          </p:nvSpPr>
          <p:spPr>
            <a:xfrm>
              <a:off x="4080035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9" name="object 147"/>
            <p:cNvSpPr/>
            <p:nvPr/>
          </p:nvSpPr>
          <p:spPr>
            <a:xfrm>
              <a:off x="4583934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0" name="object 148"/>
            <p:cNvSpPr/>
            <p:nvPr/>
          </p:nvSpPr>
          <p:spPr>
            <a:xfrm>
              <a:off x="4331971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1" name="object 149"/>
            <p:cNvSpPr/>
            <p:nvPr/>
          </p:nvSpPr>
          <p:spPr>
            <a:xfrm>
              <a:off x="4080035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2" name="object 150"/>
            <p:cNvSpPr/>
            <p:nvPr/>
          </p:nvSpPr>
          <p:spPr>
            <a:xfrm>
              <a:off x="4583934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3" name="object 151"/>
            <p:cNvSpPr/>
            <p:nvPr/>
          </p:nvSpPr>
          <p:spPr>
            <a:xfrm>
              <a:off x="4331971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4" name="object 152"/>
            <p:cNvSpPr/>
            <p:nvPr/>
          </p:nvSpPr>
          <p:spPr>
            <a:xfrm>
              <a:off x="4080035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5" name="object 153"/>
            <p:cNvSpPr/>
            <p:nvPr/>
          </p:nvSpPr>
          <p:spPr>
            <a:xfrm>
              <a:off x="4583934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6" name="object 154"/>
            <p:cNvSpPr/>
            <p:nvPr/>
          </p:nvSpPr>
          <p:spPr>
            <a:xfrm>
              <a:off x="4331971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7" name="object 155"/>
            <p:cNvSpPr/>
            <p:nvPr/>
          </p:nvSpPr>
          <p:spPr>
            <a:xfrm>
              <a:off x="4080035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8" name="object 156"/>
            <p:cNvSpPr/>
            <p:nvPr/>
          </p:nvSpPr>
          <p:spPr>
            <a:xfrm>
              <a:off x="4583934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9" name="object 157"/>
            <p:cNvSpPr/>
            <p:nvPr/>
          </p:nvSpPr>
          <p:spPr>
            <a:xfrm>
              <a:off x="4331971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009" y="33528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0" name="object 158"/>
            <p:cNvSpPr/>
            <p:nvPr/>
          </p:nvSpPr>
          <p:spPr>
            <a:xfrm>
              <a:off x="4080035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1" name="object 159"/>
            <p:cNvSpPr/>
            <p:nvPr/>
          </p:nvSpPr>
          <p:spPr>
            <a:xfrm>
              <a:off x="4583934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2" name="object 160"/>
            <p:cNvSpPr/>
            <p:nvPr/>
          </p:nvSpPr>
          <p:spPr>
            <a:xfrm>
              <a:off x="4331971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009" y="33528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3" name="object 161"/>
            <p:cNvSpPr/>
            <p:nvPr/>
          </p:nvSpPr>
          <p:spPr>
            <a:xfrm>
              <a:off x="4080035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4" name="object 162"/>
            <p:cNvSpPr/>
            <p:nvPr/>
          </p:nvSpPr>
          <p:spPr>
            <a:xfrm>
              <a:off x="4583934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5" name="object 163"/>
            <p:cNvSpPr/>
            <p:nvPr/>
          </p:nvSpPr>
          <p:spPr>
            <a:xfrm>
              <a:off x="4331971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6" name="object 164"/>
            <p:cNvSpPr/>
            <p:nvPr/>
          </p:nvSpPr>
          <p:spPr>
            <a:xfrm>
              <a:off x="4080035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7" name="object 165"/>
            <p:cNvSpPr/>
            <p:nvPr/>
          </p:nvSpPr>
          <p:spPr>
            <a:xfrm>
              <a:off x="4583934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22" y="33528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8" name="object 166"/>
            <p:cNvSpPr/>
            <p:nvPr/>
          </p:nvSpPr>
          <p:spPr>
            <a:xfrm>
              <a:off x="4583934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6763" y="33528"/>
                  </a:moveTo>
                  <a:lnTo>
                    <a:pt x="26022" y="33528"/>
                  </a:lnTo>
                  <a:lnTo>
                    <a:pt x="33540" y="25996"/>
                  </a:lnTo>
                  <a:lnTo>
                    <a:pt x="33540" y="16738"/>
                  </a:lnTo>
                  <a:lnTo>
                    <a:pt x="33540" y="7505"/>
                  </a:lnTo>
                  <a:lnTo>
                    <a:pt x="26022" y="0"/>
                  </a:lnTo>
                  <a:lnTo>
                    <a:pt x="16763" y="0"/>
                  </a:lnTo>
                  <a:lnTo>
                    <a:pt x="7518" y="0"/>
                  </a:lnTo>
                  <a:lnTo>
                    <a:pt x="0" y="7505"/>
                  </a:lnTo>
                  <a:lnTo>
                    <a:pt x="0" y="16738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16763" y="33528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9" name="object 167"/>
            <p:cNvSpPr/>
            <p:nvPr/>
          </p:nvSpPr>
          <p:spPr>
            <a:xfrm>
              <a:off x="4331971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009" y="33528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0" name="object 168"/>
            <p:cNvSpPr/>
            <p:nvPr/>
          </p:nvSpPr>
          <p:spPr>
            <a:xfrm>
              <a:off x="4080035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1" name="object 169"/>
            <p:cNvSpPr/>
            <p:nvPr/>
          </p:nvSpPr>
          <p:spPr>
            <a:xfrm>
              <a:off x="4080035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6751" y="33528"/>
                  </a:moveTo>
                  <a:lnTo>
                    <a:pt x="25996" y="33528"/>
                  </a:lnTo>
                  <a:lnTo>
                    <a:pt x="33540" y="25996"/>
                  </a:lnTo>
                  <a:lnTo>
                    <a:pt x="33540" y="16738"/>
                  </a:lnTo>
                  <a:lnTo>
                    <a:pt x="33540" y="7505"/>
                  </a:lnTo>
                  <a:lnTo>
                    <a:pt x="25996" y="0"/>
                  </a:lnTo>
                  <a:lnTo>
                    <a:pt x="16751" y="0"/>
                  </a:lnTo>
                  <a:lnTo>
                    <a:pt x="7518" y="0"/>
                  </a:lnTo>
                  <a:lnTo>
                    <a:pt x="0" y="7505"/>
                  </a:lnTo>
                  <a:lnTo>
                    <a:pt x="0" y="16738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16751" y="33528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2" name="object 170"/>
            <p:cNvSpPr/>
            <p:nvPr/>
          </p:nvSpPr>
          <p:spPr>
            <a:xfrm>
              <a:off x="4583934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3" name="object 171"/>
            <p:cNvSpPr/>
            <p:nvPr/>
          </p:nvSpPr>
          <p:spPr>
            <a:xfrm>
              <a:off x="4331971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02"/>
                  </a:lnTo>
                  <a:lnTo>
                    <a:pt x="26009" y="33502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4" name="object 172"/>
            <p:cNvSpPr/>
            <p:nvPr/>
          </p:nvSpPr>
          <p:spPr>
            <a:xfrm>
              <a:off x="4080035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5" name="object 173"/>
            <p:cNvSpPr/>
            <p:nvPr/>
          </p:nvSpPr>
          <p:spPr>
            <a:xfrm>
              <a:off x="3827626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43" y="33553"/>
                  </a:lnTo>
                  <a:lnTo>
                    <a:pt x="26022" y="33553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6" name="object 174"/>
            <p:cNvSpPr/>
            <p:nvPr/>
          </p:nvSpPr>
          <p:spPr>
            <a:xfrm>
              <a:off x="3575677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7" name="object 175"/>
            <p:cNvSpPr/>
            <p:nvPr/>
          </p:nvSpPr>
          <p:spPr>
            <a:xfrm>
              <a:off x="3323714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35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8" name="object 176"/>
            <p:cNvSpPr/>
            <p:nvPr/>
          </p:nvSpPr>
          <p:spPr>
            <a:xfrm>
              <a:off x="3827626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43" y="33527"/>
                  </a:lnTo>
                  <a:lnTo>
                    <a:pt x="26022" y="33527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9" name="object 177"/>
            <p:cNvSpPr/>
            <p:nvPr/>
          </p:nvSpPr>
          <p:spPr>
            <a:xfrm>
              <a:off x="3575677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0" name="object 178"/>
            <p:cNvSpPr/>
            <p:nvPr/>
          </p:nvSpPr>
          <p:spPr>
            <a:xfrm>
              <a:off x="3323714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35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1" name="object 179"/>
            <p:cNvSpPr/>
            <p:nvPr/>
          </p:nvSpPr>
          <p:spPr>
            <a:xfrm>
              <a:off x="3827626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43" y="33527"/>
                  </a:lnTo>
                  <a:lnTo>
                    <a:pt x="26022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2" name="object 180"/>
            <p:cNvSpPr/>
            <p:nvPr/>
          </p:nvSpPr>
          <p:spPr>
            <a:xfrm>
              <a:off x="3575677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3" name="object 181"/>
            <p:cNvSpPr/>
            <p:nvPr/>
          </p:nvSpPr>
          <p:spPr>
            <a:xfrm>
              <a:off x="3323714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35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4" name="object 182"/>
            <p:cNvSpPr/>
            <p:nvPr/>
          </p:nvSpPr>
          <p:spPr>
            <a:xfrm>
              <a:off x="3827626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43" y="33553"/>
                  </a:lnTo>
                  <a:lnTo>
                    <a:pt x="26022" y="33553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5" name="object 183"/>
            <p:cNvSpPr/>
            <p:nvPr/>
          </p:nvSpPr>
          <p:spPr>
            <a:xfrm>
              <a:off x="3575677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6" name="object 184"/>
            <p:cNvSpPr/>
            <p:nvPr/>
          </p:nvSpPr>
          <p:spPr>
            <a:xfrm>
              <a:off x="3323714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35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7" name="object 185"/>
            <p:cNvSpPr/>
            <p:nvPr/>
          </p:nvSpPr>
          <p:spPr>
            <a:xfrm>
              <a:off x="3827626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43" y="33528"/>
                  </a:lnTo>
                  <a:lnTo>
                    <a:pt x="26022" y="33528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8" name="object 186"/>
            <p:cNvSpPr/>
            <p:nvPr/>
          </p:nvSpPr>
          <p:spPr>
            <a:xfrm>
              <a:off x="3575677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22" y="33528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9" name="object 187"/>
            <p:cNvSpPr/>
            <p:nvPr/>
          </p:nvSpPr>
          <p:spPr>
            <a:xfrm>
              <a:off x="3323714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35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0" name="object 188"/>
            <p:cNvSpPr/>
            <p:nvPr/>
          </p:nvSpPr>
          <p:spPr>
            <a:xfrm>
              <a:off x="3827626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43" y="33528"/>
                  </a:lnTo>
                  <a:lnTo>
                    <a:pt x="26022" y="33528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1" name="object 189"/>
            <p:cNvSpPr/>
            <p:nvPr/>
          </p:nvSpPr>
          <p:spPr>
            <a:xfrm>
              <a:off x="3575677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22" y="33528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2" name="object 190"/>
            <p:cNvSpPr/>
            <p:nvPr/>
          </p:nvSpPr>
          <p:spPr>
            <a:xfrm>
              <a:off x="3323714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35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3" name="object 191"/>
            <p:cNvSpPr/>
            <p:nvPr/>
          </p:nvSpPr>
          <p:spPr>
            <a:xfrm>
              <a:off x="3827626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27"/>
                  </a:lnTo>
                  <a:lnTo>
                    <a:pt x="26022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4" name="object 192"/>
            <p:cNvSpPr/>
            <p:nvPr/>
          </p:nvSpPr>
          <p:spPr>
            <a:xfrm>
              <a:off x="3575677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5" name="object 193"/>
            <p:cNvSpPr/>
            <p:nvPr/>
          </p:nvSpPr>
          <p:spPr>
            <a:xfrm>
              <a:off x="3323714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35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6" name="object 194"/>
            <p:cNvSpPr/>
            <p:nvPr/>
          </p:nvSpPr>
          <p:spPr>
            <a:xfrm>
              <a:off x="3827626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28"/>
                  </a:lnTo>
                  <a:lnTo>
                    <a:pt x="26022" y="33528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7" name="object 195"/>
            <p:cNvSpPr/>
            <p:nvPr/>
          </p:nvSpPr>
          <p:spPr>
            <a:xfrm>
              <a:off x="3575677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22" y="33528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8" name="object 196"/>
            <p:cNvSpPr/>
            <p:nvPr/>
          </p:nvSpPr>
          <p:spPr>
            <a:xfrm>
              <a:off x="3323714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8"/>
                  </a:lnTo>
                  <a:lnTo>
                    <a:pt x="26035" y="33528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9" name="object 197"/>
            <p:cNvSpPr/>
            <p:nvPr/>
          </p:nvSpPr>
          <p:spPr>
            <a:xfrm>
              <a:off x="3827626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02"/>
                  </a:lnTo>
                  <a:lnTo>
                    <a:pt x="26022" y="33502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0" name="object 198"/>
            <p:cNvSpPr/>
            <p:nvPr/>
          </p:nvSpPr>
          <p:spPr>
            <a:xfrm>
              <a:off x="3575677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02"/>
                  </a:lnTo>
                  <a:lnTo>
                    <a:pt x="26022" y="33502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1" name="object 199"/>
            <p:cNvSpPr/>
            <p:nvPr/>
          </p:nvSpPr>
          <p:spPr>
            <a:xfrm>
              <a:off x="3323714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02"/>
                  </a:lnTo>
                  <a:lnTo>
                    <a:pt x="26035" y="33502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2" name="object 200"/>
            <p:cNvSpPr/>
            <p:nvPr/>
          </p:nvSpPr>
          <p:spPr>
            <a:xfrm>
              <a:off x="3071790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15" y="26022"/>
                  </a:lnTo>
                  <a:lnTo>
                    <a:pt x="33515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3" name="object 201"/>
            <p:cNvSpPr/>
            <p:nvPr/>
          </p:nvSpPr>
          <p:spPr>
            <a:xfrm>
              <a:off x="3071790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15" y="26022"/>
                  </a:lnTo>
                  <a:lnTo>
                    <a:pt x="33515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4" name="object 202"/>
            <p:cNvSpPr/>
            <p:nvPr/>
          </p:nvSpPr>
          <p:spPr>
            <a:xfrm>
              <a:off x="3071790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5" name="object 203"/>
            <p:cNvSpPr/>
            <p:nvPr/>
          </p:nvSpPr>
          <p:spPr>
            <a:xfrm>
              <a:off x="3071790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15" y="26022"/>
                  </a:lnTo>
                  <a:lnTo>
                    <a:pt x="33515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6" name="object 204"/>
            <p:cNvSpPr/>
            <p:nvPr/>
          </p:nvSpPr>
          <p:spPr>
            <a:xfrm>
              <a:off x="3071790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09" y="33528"/>
                  </a:lnTo>
                  <a:lnTo>
                    <a:pt x="33515" y="25996"/>
                  </a:lnTo>
                  <a:lnTo>
                    <a:pt x="33515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7" name="object 205"/>
            <p:cNvSpPr/>
            <p:nvPr/>
          </p:nvSpPr>
          <p:spPr>
            <a:xfrm>
              <a:off x="3071790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09" y="33528"/>
                  </a:lnTo>
                  <a:lnTo>
                    <a:pt x="33515" y="25996"/>
                  </a:lnTo>
                  <a:lnTo>
                    <a:pt x="33515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8" name="object 206"/>
            <p:cNvSpPr/>
            <p:nvPr/>
          </p:nvSpPr>
          <p:spPr>
            <a:xfrm>
              <a:off x="3071790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9" name="object 207"/>
            <p:cNvSpPr/>
            <p:nvPr/>
          </p:nvSpPr>
          <p:spPr>
            <a:xfrm>
              <a:off x="3071790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09" y="33528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0" name="object 208"/>
            <p:cNvSpPr/>
            <p:nvPr/>
          </p:nvSpPr>
          <p:spPr>
            <a:xfrm>
              <a:off x="3071790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02"/>
                  </a:lnTo>
                  <a:lnTo>
                    <a:pt x="26009" y="33502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1" name="object 209"/>
            <p:cNvSpPr/>
            <p:nvPr/>
          </p:nvSpPr>
          <p:spPr>
            <a:xfrm>
              <a:off x="8112268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2" name="object 210"/>
            <p:cNvSpPr/>
            <p:nvPr/>
          </p:nvSpPr>
          <p:spPr>
            <a:xfrm>
              <a:off x="7860319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3" name="object 211"/>
            <p:cNvSpPr/>
            <p:nvPr/>
          </p:nvSpPr>
          <p:spPr>
            <a:xfrm>
              <a:off x="7608370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5996" y="33527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4" name="object 212"/>
            <p:cNvSpPr/>
            <p:nvPr/>
          </p:nvSpPr>
          <p:spPr>
            <a:xfrm>
              <a:off x="8112268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5" name="object 213"/>
            <p:cNvSpPr/>
            <p:nvPr/>
          </p:nvSpPr>
          <p:spPr>
            <a:xfrm>
              <a:off x="7860319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6" name="object 214"/>
            <p:cNvSpPr/>
            <p:nvPr/>
          </p:nvSpPr>
          <p:spPr>
            <a:xfrm>
              <a:off x="7608370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5996" y="33527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7" name="object 215"/>
            <p:cNvSpPr/>
            <p:nvPr/>
          </p:nvSpPr>
          <p:spPr>
            <a:xfrm>
              <a:off x="8112268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53" y="26047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8" name="object 216"/>
            <p:cNvSpPr/>
            <p:nvPr/>
          </p:nvSpPr>
          <p:spPr>
            <a:xfrm>
              <a:off x="7860319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53" y="26047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9" name="object 217"/>
            <p:cNvSpPr/>
            <p:nvPr/>
          </p:nvSpPr>
          <p:spPr>
            <a:xfrm>
              <a:off x="7608370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31" y="33553"/>
                  </a:lnTo>
                  <a:lnTo>
                    <a:pt x="25996" y="33553"/>
                  </a:lnTo>
                  <a:lnTo>
                    <a:pt x="33553" y="26047"/>
                  </a:lnTo>
                  <a:lnTo>
                    <a:pt x="33553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0" name="object 218"/>
            <p:cNvSpPr/>
            <p:nvPr/>
          </p:nvSpPr>
          <p:spPr>
            <a:xfrm>
              <a:off x="8112268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1" name="object 219"/>
            <p:cNvSpPr/>
            <p:nvPr/>
          </p:nvSpPr>
          <p:spPr>
            <a:xfrm>
              <a:off x="7860319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2" name="object 220"/>
            <p:cNvSpPr/>
            <p:nvPr/>
          </p:nvSpPr>
          <p:spPr>
            <a:xfrm>
              <a:off x="7608370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5996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3" name="object 221"/>
            <p:cNvSpPr/>
            <p:nvPr/>
          </p:nvSpPr>
          <p:spPr>
            <a:xfrm>
              <a:off x="8112268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4" name="object 222"/>
            <p:cNvSpPr/>
            <p:nvPr/>
          </p:nvSpPr>
          <p:spPr>
            <a:xfrm>
              <a:off x="7860319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5" name="object 223"/>
            <p:cNvSpPr/>
            <p:nvPr/>
          </p:nvSpPr>
          <p:spPr>
            <a:xfrm>
              <a:off x="7608370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5996" y="33553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6" name="object 224"/>
            <p:cNvSpPr/>
            <p:nvPr/>
          </p:nvSpPr>
          <p:spPr>
            <a:xfrm>
              <a:off x="8112268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7" name="object 225"/>
            <p:cNvSpPr/>
            <p:nvPr/>
          </p:nvSpPr>
          <p:spPr>
            <a:xfrm>
              <a:off x="7860319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8" name="object 226"/>
            <p:cNvSpPr/>
            <p:nvPr/>
          </p:nvSpPr>
          <p:spPr>
            <a:xfrm>
              <a:off x="7608370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5996" y="33553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9" name="object 227"/>
            <p:cNvSpPr/>
            <p:nvPr/>
          </p:nvSpPr>
          <p:spPr>
            <a:xfrm>
              <a:off x="8112268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0" name="object 228"/>
            <p:cNvSpPr/>
            <p:nvPr/>
          </p:nvSpPr>
          <p:spPr>
            <a:xfrm>
              <a:off x="7860319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1" name="object 229"/>
            <p:cNvSpPr/>
            <p:nvPr/>
          </p:nvSpPr>
          <p:spPr>
            <a:xfrm>
              <a:off x="7608370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5996" y="33553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2" name="object 230"/>
            <p:cNvSpPr/>
            <p:nvPr/>
          </p:nvSpPr>
          <p:spPr>
            <a:xfrm>
              <a:off x="8112268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3" name="object 231"/>
            <p:cNvSpPr/>
            <p:nvPr/>
          </p:nvSpPr>
          <p:spPr>
            <a:xfrm>
              <a:off x="7860319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4" name="object 232"/>
            <p:cNvSpPr/>
            <p:nvPr/>
          </p:nvSpPr>
          <p:spPr>
            <a:xfrm>
              <a:off x="7608370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5996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5" name="object 233"/>
            <p:cNvSpPr/>
            <p:nvPr/>
          </p:nvSpPr>
          <p:spPr>
            <a:xfrm>
              <a:off x="8112268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6" name="object 234"/>
            <p:cNvSpPr/>
            <p:nvPr/>
          </p:nvSpPr>
          <p:spPr>
            <a:xfrm>
              <a:off x="7860319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7" name="object 235"/>
            <p:cNvSpPr/>
            <p:nvPr/>
          </p:nvSpPr>
          <p:spPr>
            <a:xfrm>
              <a:off x="7608370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5996" y="33527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8" name="object 236"/>
            <p:cNvSpPr/>
            <p:nvPr/>
          </p:nvSpPr>
          <p:spPr>
            <a:xfrm>
              <a:off x="8112268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31" y="33502"/>
                  </a:lnTo>
                  <a:lnTo>
                    <a:pt x="26022" y="33502"/>
                  </a:lnTo>
                  <a:lnTo>
                    <a:pt x="33553" y="25971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9" name="object 237"/>
            <p:cNvSpPr/>
            <p:nvPr/>
          </p:nvSpPr>
          <p:spPr>
            <a:xfrm>
              <a:off x="7860319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53" y="25971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0" name="object 238"/>
            <p:cNvSpPr/>
            <p:nvPr/>
          </p:nvSpPr>
          <p:spPr>
            <a:xfrm>
              <a:off x="7608370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31" y="33502"/>
                  </a:lnTo>
                  <a:lnTo>
                    <a:pt x="25996" y="33502"/>
                  </a:lnTo>
                  <a:lnTo>
                    <a:pt x="33553" y="25971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1" name="object 239"/>
            <p:cNvSpPr/>
            <p:nvPr/>
          </p:nvSpPr>
          <p:spPr>
            <a:xfrm>
              <a:off x="8112268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53" y="25996"/>
                  </a:lnTo>
                  <a:lnTo>
                    <a:pt x="33553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2" name="object 240"/>
            <p:cNvSpPr/>
            <p:nvPr/>
          </p:nvSpPr>
          <p:spPr>
            <a:xfrm>
              <a:off x="7860319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53" y="25996"/>
                  </a:lnTo>
                  <a:lnTo>
                    <a:pt x="33553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3" name="object 241"/>
            <p:cNvSpPr/>
            <p:nvPr/>
          </p:nvSpPr>
          <p:spPr>
            <a:xfrm>
              <a:off x="7608370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5996" y="33553"/>
                  </a:lnTo>
                  <a:lnTo>
                    <a:pt x="33553" y="25996"/>
                  </a:lnTo>
                  <a:lnTo>
                    <a:pt x="33553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4" name="object 242"/>
            <p:cNvSpPr/>
            <p:nvPr/>
          </p:nvSpPr>
          <p:spPr>
            <a:xfrm>
              <a:off x="8112268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02"/>
                  </a:lnTo>
                  <a:lnTo>
                    <a:pt x="26022" y="33502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5" name="object 243"/>
            <p:cNvSpPr/>
            <p:nvPr/>
          </p:nvSpPr>
          <p:spPr>
            <a:xfrm>
              <a:off x="7860319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6" name="object 244"/>
            <p:cNvSpPr/>
            <p:nvPr/>
          </p:nvSpPr>
          <p:spPr>
            <a:xfrm>
              <a:off x="7608370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02"/>
                  </a:lnTo>
                  <a:lnTo>
                    <a:pt x="25996" y="33502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7" name="object 245"/>
            <p:cNvSpPr/>
            <p:nvPr/>
          </p:nvSpPr>
          <p:spPr>
            <a:xfrm>
              <a:off x="8112268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8" name="object 246"/>
            <p:cNvSpPr/>
            <p:nvPr/>
          </p:nvSpPr>
          <p:spPr>
            <a:xfrm>
              <a:off x="7860319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9" name="object 247"/>
            <p:cNvSpPr/>
            <p:nvPr/>
          </p:nvSpPr>
          <p:spPr>
            <a:xfrm>
              <a:off x="7608370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5996" y="33527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0" name="object 248"/>
            <p:cNvSpPr/>
            <p:nvPr/>
          </p:nvSpPr>
          <p:spPr>
            <a:xfrm>
              <a:off x="8112268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53" y="26022"/>
                  </a:lnTo>
                  <a:lnTo>
                    <a:pt x="33553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1" name="object 249"/>
            <p:cNvSpPr/>
            <p:nvPr/>
          </p:nvSpPr>
          <p:spPr>
            <a:xfrm>
              <a:off x="7860319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53" y="26022"/>
                  </a:lnTo>
                  <a:lnTo>
                    <a:pt x="33553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2" name="object 250"/>
            <p:cNvSpPr/>
            <p:nvPr/>
          </p:nvSpPr>
          <p:spPr>
            <a:xfrm>
              <a:off x="7608370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5996" y="33553"/>
                  </a:lnTo>
                  <a:lnTo>
                    <a:pt x="33553" y="26022"/>
                  </a:lnTo>
                  <a:lnTo>
                    <a:pt x="33553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3" name="object 251"/>
            <p:cNvSpPr/>
            <p:nvPr/>
          </p:nvSpPr>
          <p:spPr>
            <a:xfrm>
              <a:off x="7355974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4" name="object 252"/>
            <p:cNvSpPr/>
            <p:nvPr/>
          </p:nvSpPr>
          <p:spPr>
            <a:xfrm>
              <a:off x="7104024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5" name="object 253"/>
            <p:cNvSpPr/>
            <p:nvPr/>
          </p:nvSpPr>
          <p:spPr>
            <a:xfrm>
              <a:off x="6852074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6" name="object 254"/>
            <p:cNvSpPr/>
            <p:nvPr/>
          </p:nvSpPr>
          <p:spPr>
            <a:xfrm>
              <a:off x="7355974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7" name="object 255"/>
            <p:cNvSpPr/>
            <p:nvPr/>
          </p:nvSpPr>
          <p:spPr>
            <a:xfrm>
              <a:off x="7104024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8" name="object 256"/>
            <p:cNvSpPr/>
            <p:nvPr/>
          </p:nvSpPr>
          <p:spPr>
            <a:xfrm>
              <a:off x="6852074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9" name="object 257"/>
            <p:cNvSpPr/>
            <p:nvPr/>
          </p:nvSpPr>
          <p:spPr>
            <a:xfrm>
              <a:off x="7355974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6047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0" name="object 258"/>
            <p:cNvSpPr/>
            <p:nvPr/>
          </p:nvSpPr>
          <p:spPr>
            <a:xfrm>
              <a:off x="7104024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6047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1" name="object 259"/>
            <p:cNvSpPr/>
            <p:nvPr/>
          </p:nvSpPr>
          <p:spPr>
            <a:xfrm>
              <a:off x="6852074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47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2" name="object 260"/>
            <p:cNvSpPr/>
            <p:nvPr/>
          </p:nvSpPr>
          <p:spPr>
            <a:xfrm>
              <a:off x="7355974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3" name="object 261"/>
            <p:cNvSpPr/>
            <p:nvPr/>
          </p:nvSpPr>
          <p:spPr>
            <a:xfrm>
              <a:off x="7104024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4" name="object 262"/>
            <p:cNvSpPr/>
            <p:nvPr/>
          </p:nvSpPr>
          <p:spPr>
            <a:xfrm>
              <a:off x="6852074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5" name="object 263"/>
            <p:cNvSpPr/>
            <p:nvPr/>
          </p:nvSpPr>
          <p:spPr>
            <a:xfrm>
              <a:off x="7355974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6" name="object 264"/>
            <p:cNvSpPr/>
            <p:nvPr/>
          </p:nvSpPr>
          <p:spPr>
            <a:xfrm>
              <a:off x="7104024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7" name="object 265"/>
            <p:cNvSpPr/>
            <p:nvPr/>
          </p:nvSpPr>
          <p:spPr>
            <a:xfrm>
              <a:off x="6852074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8" name="object 266"/>
            <p:cNvSpPr/>
            <p:nvPr/>
          </p:nvSpPr>
          <p:spPr>
            <a:xfrm>
              <a:off x="7355974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9" name="object 267"/>
            <p:cNvSpPr/>
            <p:nvPr/>
          </p:nvSpPr>
          <p:spPr>
            <a:xfrm>
              <a:off x="7104024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0" name="object 268"/>
            <p:cNvSpPr/>
            <p:nvPr/>
          </p:nvSpPr>
          <p:spPr>
            <a:xfrm>
              <a:off x="6852074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1" name="object 269"/>
            <p:cNvSpPr/>
            <p:nvPr/>
          </p:nvSpPr>
          <p:spPr>
            <a:xfrm>
              <a:off x="7355974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2" name="object 270"/>
            <p:cNvSpPr/>
            <p:nvPr/>
          </p:nvSpPr>
          <p:spPr>
            <a:xfrm>
              <a:off x="7104024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3" name="object 271"/>
            <p:cNvSpPr/>
            <p:nvPr/>
          </p:nvSpPr>
          <p:spPr>
            <a:xfrm>
              <a:off x="6852074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4" name="object 272"/>
            <p:cNvSpPr/>
            <p:nvPr/>
          </p:nvSpPr>
          <p:spPr>
            <a:xfrm>
              <a:off x="7355974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5" name="object 273"/>
            <p:cNvSpPr/>
            <p:nvPr/>
          </p:nvSpPr>
          <p:spPr>
            <a:xfrm>
              <a:off x="7104024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6" name="object 274"/>
            <p:cNvSpPr/>
            <p:nvPr/>
          </p:nvSpPr>
          <p:spPr>
            <a:xfrm>
              <a:off x="6852074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7" name="object 275"/>
            <p:cNvSpPr/>
            <p:nvPr/>
          </p:nvSpPr>
          <p:spPr>
            <a:xfrm>
              <a:off x="6852074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6751" y="33527"/>
                  </a:moveTo>
                  <a:lnTo>
                    <a:pt x="26022" y="33527"/>
                  </a:lnTo>
                  <a:lnTo>
                    <a:pt x="33540" y="26022"/>
                  </a:lnTo>
                  <a:lnTo>
                    <a:pt x="33540" y="16789"/>
                  </a:lnTo>
                  <a:lnTo>
                    <a:pt x="33540" y="7505"/>
                  </a:lnTo>
                  <a:lnTo>
                    <a:pt x="26022" y="0"/>
                  </a:lnTo>
                  <a:lnTo>
                    <a:pt x="16751" y="0"/>
                  </a:lnTo>
                  <a:lnTo>
                    <a:pt x="7518" y="0"/>
                  </a:lnTo>
                  <a:lnTo>
                    <a:pt x="0" y="7505"/>
                  </a:lnTo>
                  <a:lnTo>
                    <a:pt x="0" y="16789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16751" y="33527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8" name="object 276"/>
            <p:cNvSpPr/>
            <p:nvPr/>
          </p:nvSpPr>
          <p:spPr>
            <a:xfrm>
              <a:off x="7355974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9" name="object 277"/>
            <p:cNvSpPr/>
            <p:nvPr/>
          </p:nvSpPr>
          <p:spPr>
            <a:xfrm>
              <a:off x="7104024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0" name="object 278"/>
            <p:cNvSpPr/>
            <p:nvPr/>
          </p:nvSpPr>
          <p:spPr>
            <a:xfrm>
              <a:off x="6852074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1" name="object 279"/>
            <p:cNvSpPr/>
            <p:nvPr/>
          </p:nvSpPr>
          <p:spPr>
            <a:xfrm>
              <a:off x="7355974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40" y="25971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2" name="object 280"/>
            <p:cNvSpPr/>
            <p:nvPr/>
          </p:nvSpPr>
          <p:spPr>
            <a:xfrm>
              <a:off x="7104024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40" y="25971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3" name="object 281"/>
            <p:cNvSpPr/>
            <p:nvPr/>
          </p:nvSpPr>
          <p:spPr>
            <a:xfrm>
              <a:off x="6852074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40" y="25971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4" name="object 282"/>
            <p:cNvSpPr/>
            <p:nvPr/>
          </p:nvSpPr>
          <p:spPr>
            <a:xfrm>
              <a:off x="7355974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5996"/>
                  </a:lnTo>
                  <a:lnTo>
                    <a:pt x="33540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5" name="object 283"/>
            <p:cNvSpPr/>
            <p:nvPr/>
          </p:nvSpPr>
          <p:spPr>
            <a:xfrm>
              <a:off x="7104024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5996"/>
                  </a:lnTo>
                  <a:lnTo>
                    <a:pt x="33540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6" name="object 284"/>
            <p:cNvSpPr/>
            <p:nvPr/>
          </p:nvSpPr>
          <p:spPr>
            <a:xfrm>
              <a:off x="6852074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5996"/>
                  </a:lnTo>
                  <a:lnTo>
                    <a:pt x="33540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7" name="object 285"/>
            <p:cNvSpPr/>
            <p:nvPr/>
          </p:nvSpPr>
          <p:spPr>
            <a:xfrm>
              <a:off x="7355974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8" name="object 286"/>
            <p:cNvSpPr/>
            <p:nvPr/>
          </p:nvSpPr>
          <p:spPr>
            <a:xfrm>
              <a:off x="7104024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9" name="object 287"/>
            <p:cNvSpPr/>
            <p:nvPr/>
          </p:nvSpPr>
          <p:spPr>
            <a:xfrm>
              <a:off x="6852074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0" name="object 288"/>
            <p:cNvSpPr/>
            <p:nvPr/>
          </p:nvSpPr>
          <p:spPr>
            <a:xfrm>
              <a:off x="7355974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1" name="object 289"/>
            <p:cNvSpPr/>
            <p:nvPr/>
          </p:nvSpPr>
          <p:spPr>
            <a:xfrm>
              <a:off x="7104024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2" name="object 290"/>
            <p:cNvSpPr/>
            <p:nvPr/>
          </p:nvSpPr>
          <p:spPr>
            <a:xfrm>
              <a:off x="6852074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3" name="object 291"/>
            <p:cNvSpPr/>
            <p:nvPr/>
          </p:nvSpPr>
          <p:spPr>
            <a:xfrm>
              <a:off x="7355974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4" name="object 292"/>
            <p:cNvSpPr/>
            <p:nvPr/>
          </p:nvSpPr>
          <p:spPr>
            <a:xfrm>
              <a:off x="7104024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5" name="object 293"/>
            <p:cNvSpPr/>
            <p:nvPr/>
          </p:nvSpPr>
          <p:spPr>
            <a:xfrm>
              <a:off x="6852074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6" name="object 294"/>
            <p:cNvSpPr/>
            <p:nvPr/>
          </p:nvSpPr>
          <p:spPr>
            <a:xfrm>
              <a:off x="6600138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7" name="object 295"/>
            <p:cNvSpPr/>
            <p:nvPr/>
          </p:nvSpPr>
          <p:spPr>
            <a:xfrm>
              <a:off x="6600138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8" name="object 296"/>
            <p:cNvSpPr/>
            <p:nvPr/>
          </p:nvSpPr>
          <p:spPr>
            <a:xfrm>
              <a:off x="6600138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02" y="26047"/>
                  </a:lnTo>
                  <a:lnTo>
                    <a:pt x="33502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9" name="object 297"/>
            <p:cNvSpPr/>
            <p:nvPr/>
          </p:nvSpPr>
          <p:spPr>
            <a:xfrm>
              <a:off x="6600138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02" y="26022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0" name="object 298"/>
            <p:cNvSpPr/>
            <p:nvPr/>
          </p:nvSpPr>
          <p:spPr>
            <a:xfrm>
              <a:off x="6600138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1" name="object 299"/>
            <p:cNvSpPr/>
            <p:nvPr/>
          </p:nvSpPr>
          <p:spPr>
            <a:xfrm>
              <a:off x="6600138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2" name="object 300"/>
            <p:cNvSpPr/>
            <p:nvPr/>
          </p:nvSpPr>
          <p:spPr>
            <a:xfrm>
              <a:off x="6600138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02" y="26022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3" name="object 301"/>
            <p:cNvSpPr/>
            <p:nvPr/>
          </p:nvSpPr>
          <p:spPr>
            <a:xfrm>
              <a:off x="6600138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02" y="26022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4" name="object 302"/>
            <p:cNvSpPr/>
            <p:nvPr/>
          </p:nvSpPr>
          <p:spPr>
            <a:xfrm>
              <a:off x="6600138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02" y="25996"/>
                  </a:lnTo>
                  <a:lnTo>
                    <a:pt x="33502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5" name="object 303"/>
            <p:cNvSpPr/>
            <p:nvPr/>
          </p:nvSpPr>
          <p:spPr>
            <a:xfrm>
              <a:off x="6600138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02" y="25971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6" name="object 304"/>
            <p:cNvSpPr/>
            <p:nvPr/>
          </p:nvSpPr>
          <p:spPr>
            <a:xfrm>
              <a:off x="6600138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02" y="25996"/>
                  </a:lnTo>
                  <a:lnTo>
                    <a:pt x="33502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7" name="object 305"/>
            <p:cNvSpPr/>
            <p:nvPr/>
          </p:nvSpPr>
          <p:spPr>
            <a:xfrm>
              <a:off x="6600138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02" y="26022"/>
                  </a:lnTo>
                  <a:lnTo>
                    <a:pt x="33502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8" name="object 306"/>
            <p:cNvSpPr/>
            <p:nvPr/>
          </p:nvSpPr>
          <p:spPr>
            <a:xfrm>
              <a:off x="6600138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02" y="26022"/>
                  </a:lnTo>
                  <a:lnTo>
                    <a:pt x="33502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9" name="object 307"/>
            <p:cNvSpPr/>
            <p:nvPr/>
          </p:nvSpPr>
          <p:spPr>
            <a:xfrm>
              <a:off x="6600138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02" y="26022"/>
                  </a:lnTo>
                  <a:lnTo>
                    <a:pt x="33502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0" name="object 308"/>
            <p:cNvSpPr/>
            <p:nvPr/>
          </p:nvSpPr>
          <p:spPr>
            <a:xfrm>
              <a:off x="6600113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1" name="object 309"/>
            <p:cNvSpPr/>
            <p:nvPr/>
          </p:nvSpPr>
          <p:spPr>
            <a:xfrm>
              <a:off x="6600113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2" name="object 310"/>
            <p:cNvSpPr/>
            <p:nvPr/>
          </p:nvSpPr>
          <p:spPr>
            <a:xfrm>
              <a:off x="6600113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28" y="26047"/>
                  </a:lnTo>
                  <a:lnTo>
                    <a:pt x="33528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3" name="object 311"/>
            <p:cNvSpPr/>
            <p:nvPr/>
          </p:nvSpPr>
          <p:spPr>
            <a:xfrm>
              <a:off x="6600113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4" name="object 312"/>
            <p:cNvSpPr/>
            <p:nvPr/>
          </p:nvSpPr>
          <p:spPr>
            <a:xfrm>
              <a:off x="6600113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5" name="object 313"/>
            <p:cNvSpPr/>
            <p:nvPr/>
          </p:nvSpPr>
          <p:spPr>
            <a:xfrm>
              <a:off x="6600113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6" name="object 314"/>
            <p:cNvSpPr/>
            <p:nvPr/>
          </p:nvSpPr>
          <p:spPr>
            <a:xfrm>
              <a:off x="6600113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7" name="object 315"/>
            <p:cNvSpPr/>
            <p:nvPr/>
          </p:nvSpPr>
          <p:spPr>
            <a:xfrm>
              <a:off x="6600113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6789" y="33553"/>
                  </a:moveTo>
                  <a:lnTo>
                    <a:pt x="26009" y="33553"/>
                  </a:lnTo>
                  <a:lnTo>
                    <a:pt x="33528" y="26022"/>
                  </a:lnTo>
                  <a:lnTo>
                    <a:pt x="33528" y="16789"/>
                  </a:lnTo>
                  <a:lnTo>
                    <a:pt x="33528" y="7505"/>
                  </a:lnTo>
                  <a:lnTo>
                    <a:pt x="26009" y="0"/>
                  </a:lnTo>
                  <a:lnTo>
                    <a:pt x="16789" y="0"/>
                  </a:lnTo>
                  <a:lnTo>
                    <a:pt x="7531" y="0"/>
                  </a:lnTo>
                  <a:lnTo>
                    <a:pt x="0" y="7505"/>
                  </a:lnTo>
                  <a:lnTo>
                    <a:pt x="0" y="16789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16789" y="33553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8" name="object 316"/>
            <p:cNvSpPr/>
            <p:nvPr/>
          </p:nvSpPr>
          <p:spPr>
            <a:xfrm>
              <a:off x="6600113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9" name="object 317"/>
            <p:cNvSpPr/>
            <p:nvPr/>
          </p:nvSpPr>
          <p:spPr>
            <a:xfrm>
              <a:off x="6600113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0" name="object 318"/>
            <p:cNvSpPr/>
            <p:nvPr/>
          </p:nvSpPr>
          <p:spPr>
            <a:xfrm>
              <a:off x="6600113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28" y="25971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1" name="object 319"/>
            <p:cNvSpPr/>
            <p:nvPr/>
          </p:nvSpPr>
          <p:spPr>
            <a:xfrm>
              <a:off x="6600113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28" y="25996"/>
                  </a:lnTo>
                  <a:lnTo>
                    <a:pt x="33528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2" name="object 320"/>
            <p:cNvSpPr/>
            <p:nvPr/>
          </p:nvSpPr>
          <p:spPr>
            <a:xfrm>
              <a:off x="6600113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02"/>
                  </a:lnTo>
                  <a:lnTo>
                    <a:pt x="26009" y="33502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3" name="object 321"/>
            <p:cNvSpPr/>
            <p:nvPr/>
          </p:nvSpPr>
          <p:spPr>
            <a:xfrm>
              <a:off x="6600113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09" y="33527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4" name="object 322"/>
            <p:cNvSpPr/>
            <p:nvPr/>
          </p:nvSpPr>
          <p:spPr>
            <a:xfrm>
              <a:off x="6600113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09" y="33553"/>
                  </a:lnTo>
                  <a:lnTo>
                    <a:pt x="33528" y="26022"/>
                  </a:lnTo>
                  <a:lnTo>
                    <a:pt x="33528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5" name="object 323"/>
            <p:cNvSpPr/>
            <p:nvPr/>
          </p:nvSpPr>
          <p:spPr>
            <a:xfrm>
              <a:off x="6095767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27"/>
                  </a:lnTo>
                  <a:lnTo>
                    <a:pt x="25996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6" name="object 324"/>
            <p:cNvSpPr/>
            <p:nvPr/>
          </p:nvSpPr>
          <p:spPr>
            <a:xfrm>
              <a:off x="6347933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7" name="object 325"/>
            <p:cNvSpPr/>
            <p:nvPr/>
          </p:nvSpPr>
          <p:spPr>
            <a:xfrm>
              <a:off x="5843818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8" name="object 326"/>
            <p:cNvSpPr/>
            <p:nvPr/>
          </p:nvSpPr>
          <p:spPr>
            <a:xfrm>
              <a:off x="5591877" y="5248152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27"/>
                  </a:lnTo>
                  <a:lnTo>
                    <a:pt x="26352" y="33527"/>
                  </a:lnTo>
                  <a:lnTo>
                    <a:pt x="33896" y="25996"/>
                  </a:lnTo>
                  <a:lnTo>
                    <a:pt x="33896" y="7810"/>
                  </a:lnTo>
                  <a:lnTo>
                    <a:pt x="26796" y="431"/>
                  </a:lnTo>
                  <a:lnTo>
                    <a:pt x="17348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9" name="object 327"/>
            <p:cNvSpPr/>
            <p:nvPr/>
          </p:nvSpPr>
          <p:spPr>
            <a:xfrm>
              <a:off x="6347706" y="499249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479" y="33527"/>
                  </a:lnTo>
                  <a:lnTo>
                    <a:pt x="33997" y="25996"/>
                  </a:lnTo>
                  <a:lnTo>
                    <a:pt x="33997" y="7785"/>
                  </a:lnTo>
                  <a:lnTo>
                    <a:pt x="26885" y="431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0" name="object 328"/>
            <p:cNvSpPr/>
            <p:nvPr/>
          </p:nvSpPr>
          <p:spPr>
            <a:xfrm>
              <a:off x="6095767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27"/>
                  </a:lnTo>
                  <a:lnTo>
                    <a:pt x="25996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1" name="object 329"/>
            <p:cNvSpPr/>
            <p:nvPr/>
          </p:nvSpPr>
          <p:spPr>
            <a:xfrm>
              <a:off x="5843818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2" name="object 330"/>
            <p:cNvSpPr/>
            <p:nvPr/>
          </p:nvSpPr>
          <p:spPr>
            <a:xfrm>
              <a:off x="5591877" y="499249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27"/>
                  </a:lnTo>
                  <a:lnTo>
                    <a:pt x="26352" y="33527"/>
                  </a:lnTo>
                  <a:lnTo>
                    <a:pt x="33896" y="25996"/>
                  </a:lnTo>
                  <a:lnTo>
                    <a:pt x="33896" y="7810"/>
                  </a:lnTo>
                  <a:lnTo>
                    <a:pt x="26809" y="457"/>
                  </a:lnTo>
                  <a:lnTo>
                    <a:pt x="17386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3" name="object 331"/>
            <p:cNvSpPr/>
            <p:nvPr/>
          </p:nvSpPr>
          <p:spPr>
            <a:xfrm>
              <a:off x="6347706" y="4748440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05" y="33553"/>
                  </a:lnTo>
                  <a:lnTo>
                    <a:pt x="26479" y="33553"/>
                  </a:lnTo>
                  <a:lnTo>
                    <a:pt x="33997" y="26047"/>
                  </a:lnTo>
                  <a:lnTo>
                    <a:pt x="33997" y="7810"/>
                  </a:lnTo>
                  <a:lnTo>
                    <a:pt x="26885" y="444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4" name="object 332"/>
            <p:cNvSpPr/>
            <p:nvPr/>
          </p:nvSpPr>
          <p:spPr>
            <a:xfrm>
              <a:off x="6095767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492" y="33553"/>
                  </a:lnTo>
                  <a:lnTo>
                    <a:pt x="25996" y="33553"/>
                  </a:lnTo>
                  <a:lnTo>
                    <a:pt x="33527" y="26047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5" name="object 333"/>
            <p:cNvSpPr/>
            <p:nvPr/>
          </p:nvSpPr>
          <p:spPr>
            <a:xfrm>
              <a:off x="5843818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7" y="26047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6" name="object 334"/>
            <p:cNvSpPr/>
            <p:nvPr/>
          </p:nvSpPr>
          <p:spPr>
            <a:xfrm>
              <a:off x="5591877" y="4748440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492" y="33553"/>
                  </a:lnTo>
                  <a:lnTo>
                    <a:pt x="26352" y="33553"/>
                  </a:lnTo>
                  <a:lnTo>
                    <a:pt x="33896" y="26047"/>
                  </a:lnTo>
                  <a:lnTo>
                    <a:pt x="33896" y="7810"/>
                  </a:lnTo>
                  <a:lnTo>
                    <a:pt x="26796" y="457"/>
                  </a:lnTo>
                  <a:lnTo>
                    <a:pt x="17348" y="50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7" name="object 335"/>
            <p:cNvSpPr/>
            <p:nvPr/>
          </p:nvSpPr>
          <p:spPr>
            <a:xfrm>
              <a:off x="6347706" y="449077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479" y="33527"/>
                  </a:lnTo>
                  <a:lnTo>
                    <a:pt x="33997" y="26022"/>
                  </a:lnTo>
                  <a:lnTo>
                    <a:pt x="33997" y="7785"/>
                  </a:lnTo>
                  <a:lnTo>
                    <a:pt x="26885" y="431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8" name="object 336"/>
            <p:cNvSpPr/>
            <p:nvPr/>
          </p:nvSpPr>
          <p:spPr>
            <a:xfrm>
              <a:off x="6095767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492" y="33527"/>
                  </a:lnTo>
                  <a:lnTo>
                    <a:pt x="25996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9" name="object 337"/>
            <p:cNvSpPr/>
            <p:nvPr/>
          </p:nvSpPr>
          <p:spPr>
            <a:xfrm>
              <a:off x="5843818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0" name="object 338"/>
            <p:cNvSpPr/>
            <p:nvPr/>
          </p:nvSpPr>
          <p:spPr>
            <a:xfrm>
              <a:off x="5591877" y="449077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492" y="33527"/>
                  </a:lnTo>
                  <a:lnTo>
                    <a:pt x="26352" y="33527"/>
                  </a:lnTo>
                  <a:lnTo>
                    <a:pt x="33896" y="26022"/>
                  </a:lnTo>
                  <a:lnTo>
                    <a:pt x="33896" y="7835"/>
                  </a:lnTo>
                  <a:lnTo>
                    <a:pt x="26809" y="482"/>
                  </a:lnTo>
                  <a:lnTo>
                    <a:pt x="17386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1" name="object 339"/>
            <p:cNvSpPr/>
            <p:nvPr/>
          </p:nvSpPr>
          <p:spPr>
            <a:xfrm>
              <a:off x="6347706" y="424678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479" y="33553"/>
                  </a:lnTo>
                  <a:lnTo>
                    <a:pt x="33997" y="25996"/>
                  </a:lnTo>
                  <a:lnTo>
                    <a:pt x="33997" y="7772"/>
                  </a:lnTo>
                  <a:lnTo>
                    <a:pt x="26885" y="444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2" name="object 340"/>
            <p:cNvSpPr/>
            <p:nvPr/>
          </p:nvSpPr>
          <p:spPr>
            <a:xfrm>
              <a:off x="6095767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53"/>
                  </a:lnTo>
                  <a:lnTo>
                    <a:pt x="25996" y="33553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3" name="object 341"/>
            <p:cNvSpPr/>
            <p:nvPr/>
          </p:nvSpPr>
          <p:spPr>
            <a:xfrm>
              <a:off x="5843818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4" name="object 342"/>
            <p:cNvSpPr/>
            <p:nvPr/>
          </p:nvSpPr>
          <p:spPr>
            <a:xfrm>
              <a:off x="5591877" y="424678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53"/>
                  </a:lnTo>
                  <a:lnTo>
                    <a:pt x="26352" y="33553"/>
                  </a:lnTo>
                  <a:lnTo>
                    <a:pt x="33896" y="25996"/>
                  </a:lnTo>
                  <a:lnTo>
                    <a:pt x="33896" y="7810"/>
                  </a:lnTo>
                  <a:lnTo>
                    <a:pt x="26796" y="444"/>
                  </a:lnTo>
                  <a:lnTo>
                    <a:pt x="17348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5" name="object 343"/>
            <p:cNvSpPr/>
            <p:nvPr/>
          </p:nvSpPr>
          <p:spPr>
            <a:xfrm>
              <a:off x="6347706" y="399111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479" y="33553"/>
                  </a:lnTo>
                  <a:lnTo>
                    <a:pt x="33997" y="25996"/>
                  </a:lnTo>
                  <a:lnTo>
                    <a:pt x="33997" y="7772"/>
                  </a:lnTo>
                  <a:lnTo>
                    <a:pt x="26885" y="444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6" name="object 344"/>
            <p:cNvSpPr/>
            <p:nvPr/>
          </p:nvSpPr>
          <p:spPr>
            <a:xfrm>
              <a:off x="6095767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53"/>
                  </a:lnTo>
                  <a:lnTo>
                    <a:pt x="25996" y="33553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7" name="object 345"/>
            <p:cNvSpPr/>
            <p:nvPr/>
          </p:nvSpPr>
          <p:spPr>
            <a:xfrm>
              <a:off x="6095767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6763" y="33553"/>
                  </a:moveTo>
                  <a:lnTo>
                    <a:pt x="25996" y="33553"/>
                  </a:lnTo>
                  <a:lnTo>
                    <a:pt x="33527" y="25996"/>
                  </a:lnTo>
                  <a:lnTo>
                    <a:pt x="33527" y="16763"/>
                  </a:lnTo>
                  <a:lnTo>
                    <a:pt x="33527" y="7505"/>
                  </a:lnTo>
                  <a:lnTo>
                    <a:pt x="25996" y="0"/>
                  </a:lnTo>
                  <a:lnTo>
                    <a:pt x="16763" y="0"/>
                  </a:lnTo>
                  <a:lnTo>
                    <a:pt x="7492" y="0"/>
                  </a:lnTo>
                  <a:lnTo>
                    <a:pt x="0" y="7505"/>
                  </a:lnTo>
                  <a:lnTo>
                    <a:pt x="0" y="16763"/>
                  </a:lnTo>
                  <a:lnTo>
                    <a:pt x="0" y="25996"/>
                  </a:lnTo>
                  <a:lnTo>
                    <a:pt x="7492" y="33553"/>
                  </a:lnTo>
                  <a:lnTo>
                    <a:pt x="16763" y="33553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8" name="object 346"/>
            <p:cNvSpPr/>
            <p:nvPr/>
          </p:nvSpPr>
          <p:spPr>
            <a:xfrm>
              <a:off x="5843818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9" name="object 347"/>
            <p:cNvSpPr/>
            <p:nvPr/>
          </p:nvSpPr>
          <p:spPr>
            <a:xfrm>
              <a:off x="5843818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6763" y="33553"/>
                  </a:moveTo>
                  <a:lnTo>
                    <a:pt x="25996" y="33553"/>
                  </a:lnTo>
                  <a:lnTo>
                    <a:pt x="33527" y="25996"/>
                  </a:lnTo>
                  <a:lnTo>
                    <a:pt x="33527" y="16763"/>
                  </a:lnTo>
                  <a:lnTo>
                    <a:pt x="33527" y="7505"/>
                  </a:lnTo>
                  <a:lnTo>
                    <a:pt x="25996" y="0"/>
                  </a:lnTo>
                  <a:lnTo>
                    <a:pt x="16763" y="0"/>
                  </a:lnTo>
                  <a:lnTo>
                    <a:pt x="7518" y="0"/>
                  </a:lnTo>
                  <a:lnTo>
                    <a:pt x="0" y="7505"/>
                  </a:lnTo>
                  <a:lnTo>
                    <a:pt x="0" y="16763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16763" y="33553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0" name="object 348"/>
            <p:cNvSpPr/>
            <p:nvPr/>
          </p:nvSpPr>
          <p:spPr>
            <a:xfrm>
              <a:off x="5591877" y="399111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492" y="33553"/>
                  </a:lnTo>
                  <a:lnTo>
                    <a:pt x="26352" y="33553"/>
                  </a:lnTo>
                  <a:lnTo>
                    <a:pt x="33896" y="25996"/>
                  </a:lnTo>
                  <a:lnTo>
                    <a:pt x="33896" y="7772"/>
                  </a:lnTo>
                  <a:lnTo>
                    <a:pt x="26796" y="444"/>
                  </a:lnTo>
                  <a:lnTo>
                    <a:pt x="17348" y="50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1" name="object 349"/>
            <p:cNvSpPr/>
            <p:nvPr/>
          </p:nvSpPr>
          <p:spPr>
            <a:xfrm>
              <a:off x="6347706" y="3747092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479" y="33553"/>
                  </a:lnTo>
                  <a:lnTo>
                    <a:pt x="33997" y="26022"/>
                  </a:lnTo>
                  <a:lnTo>
                    <a:pt x="33997" y="7772"/>
                  </a:lnTo>
                  <a:lnTo>
                    <a:pt x="26885" y="444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2" name="object 350"/>
            <p:cNvSpPr/>
            <p:nvPr/>
          </p:nvSpPr>
          <p:spPr>
            <a:xfrm>
              <a:off x="6095767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492" y="33553"/>
                  </a:lnTo>
                  <a:lnTo>
                    <a:pt x="25996" y="33553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3" name="object 351"/>
            <p:cNvSpPr/>
            <p:nvPr/>
          </p:nvSpPr>
          <p:spPr>
            <a:xfrm>
              <a:off x="5843818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4" name="object 352"/>
            <p:cNvSpPr/>
            <p:nvPr/>
          </p:nvSpPr>
          <p:spPr>
            <a:xfrm>
              <a:off x="5591877" y="3747092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492" y="33553"/>
                  </a:lnTo>
                  <a:lnTo>
                    <a:pt x="26352" y="33553"/>
                  </a:lnTo>
                  <a:lnTo>
                    <a:pt x="33896" y="26022"/>
                  </a:lnTo>
                  <a:lnTo>
                    <a:pt x="33896" y="7835"/>
                  </a:lnTo>
                  <a:lnTo>
                    <a:pt x="26809" y="444"/>
                  </a:lnTo>
                  <a:lnTo>
                    <a:pt x="17386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5" name="object 353"/>
            <p:cNvSpPr/>
            <p:nvPr/>
          </p:nvSpPr>
          <p:spPr>
            <a:xfrm>
              <a:off x="6347706" y="348625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479" y="33527"/>
                  </a:lnTo>
                  <a:lnTo>
                    <a:pt x="33997" y="26022"/>
                  </a:lnTo>
                  <a:lnTo>
                    <a:pt x="33997" y="7785"/>
                  </a:lnTo>
                  <a:lnTo>
                    <a:pt x="26885" y="431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6" name="object 354"/>
            <p:cNvSpPr/>
            <p:nvPr/>
          </p:nvSpPr>
          <p:spPr>
            <a:xfrm>
              <a:off x="6095767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492" y="33527"/>
                  </a:lnTo>
                  <a:lnTo>
                    <a:pt x="25996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7" name="object 355"/>
            <p:cNvSpPr/>
            <p:nvPr/>
          </p:nvSpPr>
          <p:spPr>
            <a:xfrm>
              <a:off x="5843818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8" name="object 356"/>
            <p:cNvSpPr/>
            <p:nvPr/>
          </p:nvSpPr>
          <p:spPr>
            <a:xfrm>
              <a:off x="5591877" y="348625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492" y="33527"/>
                  </a:lnTo>
                  <a:lnTo>
                    <a:pt x="26352" y="33527"/>
                  </a:lnTo>
                  <a:lnTo>
                    <a:pt x="33896" y="26022"/>
                  </a:lnTo>
                  <a:lnTo>
                    <a:pt x="33896" y="7810"/>
                  </a:lnTo>
                  <a:lnTo>
                    <a:pt x="26809" y="482"/>
                  </a:lnTo>
                  <a:lnTo>
                    <a:pt x="17386" y="114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9" name="object 357"/>
            <p:cNvSpPr/>
            <p:nvPr/>
          </p:nvSpPr>
          <p:spPr>
            <a:xfrm>
              <a:off x="6347706" y="324225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479" y="33527"/>
                  </a:lnTo>
                  <a:lnTo>
                    <a:pt x="33997" y="25996"/>
                  </a:lnTo>
                  <a:lnTo>
                    <a:pt x="33997" y="7785"/>
                  </a:lnTo>
                  <a:lnTo>
                    <a:pt x="26885" y="419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0" name="object 358"/>
            <p:cNvSpPr/>
            <p:nvPr/>
          </p:nvSpPr>
          <p:spPr>
            <a:xfrm>
              <a:off x="6095767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492" y="33527"/>
                  </a:lnTo>
                  <a:lnTo>
                    <a:pt x="25996" y="33527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1" name="object 359"/>
            <p:cNvSpPr/>
            <p:nvPr/>
          </p:nvSpPr>
          <p:spPr>
            <a:xfrm>
              <a:off x="5843818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2" name="object 360"/>
            <p:cNvSpPr/>
            <p:nvPr/>
          </p:nvSpPr>
          <p:spPr>
            <a:xfrm>
              <a:off x="5591877" y="324225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63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492" y="33527"/>
                  </a:lnTo>
                  <a:lnTo>
                    <a:pt x="26352" y="33527"/>
                  </a:lnTo>
                  <a:lnTo>
                    <a:pt x="33896" y="25996"/>
                  </a:lnTo>
                  <a:lnTo>
                    <a:pt x="33896" y="7810"/>
                  </a:lnTo>
                  <a:lnTo>
                    <a:pt x="26809" y="457"/>
                  </a:lnTo>
                  <a:lnTo>
                    <a:pt x="17386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3" name="object 361"/>
            <p:cNvSpPr/>
            <p:nvPr/>
          </p:nvSpPr>
          <p:spPr>
            <a:xfrm>
              <a:off x="6347706" y="298661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05" y="33502"/>
                  </a:lnTo>
                  <a:lnTo>
                    <a:pt x="26479" y="33502"/>
                  </a:lnTo>
                  <a:lnTo>
                    <a:pt x="33997" y="25971"/>
                  </a:lnTo>
                  <a:lnTo>
                    <a:pt x="33997" y="7759"/>
                  </a:lnTo>
                  <a:lnTo>
                    <a:pt x="26885" y="431"/>
                  </a:lnTo>
                  <a:lnTo>
                    <a:pt x="17411" y="88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4" name="object 362"/>
            <p:cNvSpPr/>
            <p:nvPr/>
          </p:nvSpPr>
          <p:spPr>
            <a:xfrm>
              <a:off x="6095767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492" y="33502"/>
                  </a:lnTo>
                  <a:lnTo>
                    <a:pt x="25996" y="33502"/>
                  </a:lnTo>
                  <a:lnTo>
                    <a:pt x="33527" y="25971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5" name="object 363"/>
            <p:cNvSpPr/>
            <p:nvPr/>
          </p:nvSpPr>
          <p:spPr>
            <a:xfrm>
              <a:off x="5843818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27" y="25971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6" name="object 364"/>
            <p:cNvSpPr/>
            <p:nvPr/>
          </p:nvSpPr>
          <p:spPr>
            <a:xfrm>
              <a:off x="5591877" y="298661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492" y="33502"/>
                  </a:lnTo>
                  <a:lnTo>
                    <a:pt x="26352" y="33502"/>
                  </a:lnTo>
                  <a:lnTo>
                    <a:pt x="33896" y="25971"/>
                  </a:lnTo>
                  <a:lnTo>
                    <a:pt x="33896" y="7785"/>
                  </a:lnTo>
                  <a:lnTo>
                    <a:pt x="26796" y="431"/>
                  </a:lnTo>
                  <a:lnTo>
                    <a:pt x="17348" y="88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7" name="object 365"/>
            <p:cNvSpPr/>
            <p:nvPr/>
          </p:nvSpPr>
          <p:spPr>
            <a:xfrm>
              <a:off x="6347706" y="2742566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76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479" y="33553"/>
                  </a:lnTo>
                  <a:lnTo>
                    <a:pt x="33997" y="25996"/>
                  </a:lnTo>
                  <a:lnTo>
                    <a:pt x="33997" y="7810"/>
                  </a:lnTo>
                  <a:lnTo>
                    <a:pt x="26885" y="444"/>
                  </a:lnTo>
                  <a:lnTo>
                    <a:pt x="17411" y="101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8" name="object 366"/>
            <p:cNvSpPr/>
            <p:nvPr/>
          </p:nvSpPr>
          <p:spPr>
            <a:xfrm>
              <a:off x="6095767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492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492" y="33553"/>
                  </a:lnTo>
                  <a:lnTo>
                    <a:pt x="25996" y="33553"/>
                  </a:lnTo>
                  <a:lnTo>
                    <a:pt x="33527" y="25996"/>
                  </a:lnTo>
                  <a:lnTo>
                    <a:pt x="33527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9" name="object 367"/>
            <p:cNvSpPr/>
            <p:nvPr/>
          </p:nvSpPr>
          <p:spPr>
            <a:xfrm>
              <a:off x="5843818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7" y="25996"/>
                  </a:lnTo>
                  <a:lnTo>
                    <a:pt x="33527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0" name="object 368"/>
            <p:cNvSpPr/>
            <p:nvPr/>
          </p:nvSpPr>
          <p:spPr>
            <a:xfrm>
              <a:off x="5591877" y="2742566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63" y="0"/>
                  </a:moveTo>
                  <a:lnTo>
                    <a:pt x="7492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492" y="33553"/>
                  </a:lnTo>
                  <a:lnTo>
                    <a:pt x="26352" y="33553"/>
                  </a:lnTo>
                  <a:lnTo>
                    <a:pt x="33896" y="25996"/>
                  </a:lnTo>
                  <a:lnTo>
                    <a:pt x="33896" y="7810"/>
                  </a:lnTo>
                  <a:lnTo>
                    <a:pt x="26796" y="457"/>
                  </a:lnTo>
                  <a:lnTo>
                    <a:pt x="17348" y="101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1" name="object 369"/>
            <p:cNvSpPr/>
            <p:nvPr/>
          </p:nvSpPr>
          <p:spPr>
            <a:xfrm>
              <a:off x="6347706" y="2484903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7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02"/>
                  </a:lnTo>
                  <a:lnTo>
                    <a:pt x="26479" y="33502"/>
                  </a:lnTo>
                  <a:lnTo>
                    <a:pt x="33997" y="26022"/>
                  </a:lnTo>
                  <a:lnTo>
                    <a:pt x="33997" y="7785"/>
                  </a:lnTo>
                  <a:lnTo>
                    <a:pt x="26885" y="406"/>
                  </a:lnTo>
                  <a:lnTo>
                    <a:pt x="17411" y="88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2" name="object 370"/>
            <p:cNvSpPr/>
            <p:nvPr/>
          </p:nvSpPr>
          <p:spPr>
            <a:xfrm>
              <a:off x="6095767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492" y="33502"/>
                  </a:lnTo>
                  <a:lnTo>
                    <a:pt x="25996" y="33502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3" name="object 371"/>
            <p:cNvSpPr/>
            <p:nvPr/>
          </p:nvSpPr>
          <p:spPr>
            <a:xfrm>
              <a:off x="5843818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4" name="object 372"/>
            <p:cNvSpPr/>
            <p:nvPr/>
          </p:nvSpPr>
          <p:spPr>
            <a:xfrm>
              <a:off x="5591877" y="2484903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63" y="0"/>
                  </a:moveTo>
                  <a:lnTo>
                    <a:pt x="7492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492" y="33502"/>
                  </a:lnTo>
                  <a:lnTo>
                    <a:pt x="26352" y="33502"/>
                  </a:lnTo>
                  <a:lnTo>
                    <a:pt x="33896" y="26022"/>
                  </a:lnTo>
                  <a:lnTo>
                    <a:pt x="33896" y="7810"/>
                  </a:lnTo>
                  <a:lnTo>
                    <a:pt x="26809" y="457"/>
                  </a:lnTo>
                  <a:lnTo>
                    <a:pt x="17386" y="88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5" name="object 373"/>
            <p:cNvSpPr/>
            <p:nvPr/>
          </p:nvSpPr>
          <p:spPr>
            <a:xfrm>
              <a:off x="6347706" y="224087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7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479" y="33527"/>
                  </a:lnTo>
                  <a:lnTo>
                    <a:pt x="33997" y="26022"/>
                  </a:lnTo>
                  <a:lnTo>
                    <a:pt x="33997" y="7810"/>
                  </a:lnTo>
                  <a:lnTo>
                    <a:pt x="26885" y="419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6" name="object 374"/>
            <p:cNvSpPr/>
            <p:nvPr/>
          </p:nvSpPr>
          <p:spPr>
            <a:xfrm>
              <a:off x="6095767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492" y="33527"/>
                  </a:lnTo>
                  <a:lnTo>
                    <a:pt x="25996" y="33527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7" name="object 375"/>
            <p:cNvSpPr/>
            <p:nvPr/>
          </p:nvSpPr>
          <p:spPr>
            <a:xfrm>
              <a:off x="5843818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8" name="object 376"/>
            <p:cNvSpPr/>
            <p:nvPr/>
          </p:nvSpPr>
          <p:spPr>
            <a:xfrm>
              <a:off x="5591877" y="224087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63" y="0"/>
                  </a:moveTo>
                  <a:lnTo>
                    <a:pt x="7492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492" y="33527"/>
                  </a:lnTo>
                  <a:lnTo>
                    <a:pt x="26352" y="33527"/>
                  </a:lnTo>
                  <a:lnTo>
                    <a:pt x="33896" y="26022"/>
                  </a:lnTo>
                  <a:lnTo>
                    <a:pt x="33896" y="7810"/>
                  </a:lnTo>
                  <a:lnTo>
                    <a:pt x="26796" y="431"/>
                  </a:lnTo>
                  <a:lnTo>
                    <a:pt x="17348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9" name="object 377"/>
            <p:cNvSpPr/>
            <p:nvPr/>
          </p:nvSpPr>
          <p:spPr>
            <a:xfrm>
              <a:off x="6347706" y="1985219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76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479" y="33553"/>
                  </a:lnTo>
                  <a:lnTo>
                    <a:pt x="33997" y="26022"/>
                  </a:lnTo>
                  <a:lnTo>
                    <a:pt x="33997" y="7810"/>
                  </a:lnTo>
                  <a:lnTo>
                    <a:pt x="26885" y="444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0" name="object 378"/>
            <p:cNvSpPr/>
            <p:nvPr/>
          </p:nvSpPr>
          <p:spPr>
            <a:xfrm>
              <a:off x="6095767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492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492" y="33553"/>
                  </a:lnTo>
                  <a:lnTo>
                    <a:pt x="25996" y="33553"/>
                  </a:lnTo>
                  <a:lnTo>
                    <a:pt x="33527" y="26022"/>
                  </a:lnTo>
                  <a:lnTo>
                    <a:pt x="33527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1" name="object 379"/>
            <p:cNvSpPr/>
            <p:nvPr/>
          </p:nvSpPr>
          <p:spPr>
            <a:xfrm>
              <a:off x="5843818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7" y="26022"/>
                  </a:lnTo>
                  <a:lnTo>
                    <a:pt x="33527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2" name="object 380"/>
            <p:cNvSpPr/>
            <p:nvPr/>
          </p:nvSpPr>
          <p:spPr>
            <a:xfrm>
              <a:off x="5591877" y="1985219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63" y="0"/>
                  </a:moveTo>
                  <a:lnTo>
                    <a:pt x="7492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492" y="33553"/>
                  </a:lnTo>
                  <a:lnTo>
                    <a:pt x="26352" y="33553"/>
                  </a:lnTo>
                  <a:lnTo>
                    <a:pt x="33896" y="26022"/>
                  </a:lnTo>
                  <a:lnTo>
                    <a:pt x="33896" y="7810"/>
                  </a:lnTo>
                  <a:lnTo>
                    <a:pt x="26796" y="482"/>
                  </a:lnTo>
                  <a:lnTo>
                    <a:pt x="17348" y="7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3" name="object 381"/>
            <p:cNvSpPr/>
            <p:nvPr/>
          </p:nvSpPr>
          <p:spPr>
            <a:xfrm>
              <a:off x="5340295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4" name="object 382"/>
            <p:cNvSpPr/>
            <p:nvPr/>
          </p:nvSpPr>
          <p:spPr>
            <a:xfrm>
              <a:off x="5088333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5" name="object 383"/>
            <p:cNvSpPr/>
            <p:nvPr/>
          </p:nvSpPr>
          <p:spPr>
            <a:xfrm>
              <a:off x="4836397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6" name="object 384"/>
            <p:cNvSpPr/>
            <p:nvPr/>
          </p:nvSpPr>
          <p:spPr>
            <a:xfrm>
              <a:off x="5340295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7" name="object 385"/>
            <p:cNvSpPr/>
            <p:nvPr/>
          </p:nvSpPr>
          <p:spPr>
            <a:xfrm>
              <a:off x="5088333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8" name="object 386"/>
            <p:cNvSpPr/>
            <p:nvPr/>
          </p:nvSpPr>
          <p:spPr>
            <a:xfrm>
              <a:off x="4836397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9" name="object 387"/>
            <p:cNvSpPr/>
            <p:nvPr/>
          </p:nvSpPr>
          <p:spPr>
            <a:xfrm>
              <a:off x="5340295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6047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0" name="object 388"/>
            <p:cNvSpPr/>
            <p:nvPr/>
          </p:nvSpPr>
          <p:spPr>
            <a:xfrm>
              <a:off x="5088333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8" y="26047"/>
                  </a:lnTo>
                  <a:lnTo>
                    <a:pt x="33528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1" name="object 389"/>
            <p:cNvSpPr/>
            <p:nvPr/>
          </p:nvSpPr>
          <p:spPr>
            <a:xfrm>
              <a:off x="4836397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47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2" name="object 390"/>
            <p:cNvSpPr/>
            <p:nvPr/>
          </p:nvSpPr>
          <p:spPr>
            <a:xfrm>
              <a:off x="5340295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3" name="object 391"/>
            <p:cNvSpPr/>
            <p:nvPr/>
          </p:nvSpPr>
          <p:spPr>
            <a:xfrm>
              <a:off x="5088333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4" name="object 392"/>
            <p:cNvSpPr/>
            <p:nvPr/>
          </p:nvSpPr>
          <p:spPr>
            <a:xfrm>
              <a:off x="4836397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5" name="object 393"/>
            <p:cNvSpPr/>
            <p:nvPr/>
          </p:nvSpPr>
          <p:spPr>
            <a:xfrm>
              <a:off x="5340295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6" name="object 394"/>
            <p:cNvSpPr/>
            <p:nvPr/>
          </p:nvSpPr>
          <p:spPr>
            <a:xfrm>
              <a:off x="5088333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7" name="object 395"/>
            <p:cNvSpPr/>
            <p:nvPr/>
          </p:nvSpPr>
          <p:spPr>
            <a:xfrm>
              <a:off x="4836397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8" name="object 396"/>
            <p:cNvSpPr/>
            <p:nvPr/>
          </p:nvSpPr>
          <p:spPr>
            <a:xfrm>
              <a:off x="5340295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9" name="object 397"/>
            <p:cNvSpPr/>
            <p:nvPr/>
          </p:nvSpPr>
          <p:spPr>
            <a:xfrm>
              <a:off x="5088333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0" name="object 398"/>
            <p:cNvSpPr/>
            <p:nvPr/>
          </p:nvSpPr>
          <p:spPr>
            <a:xfrm>
              <a:off x="5088333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6776" y="33553"/>
                  </a:moveTo>
                  <a:lnTo>
                    <a:pt x="25996" y="33553"/>
                  </a:lnTo>
                  <a:lnTo>
                    <a:pt x="33528" y="25996"/>
                  </a:lnTo>
                  <a:lnTo>
                    <a:pt x="33528" y="16763"/>
                  </a:lnTo>
                  <a:lnTo>
                    <a:pt x="33528" y="7505"/>
                  </a:lnTo>
                  <a:lnTo>
                    <a:pt x="25996" y="0"/>
                  </a:lnTo>
                  <a:lnTo>
                    <a:pt x="16776" y="0"/>
                  </a:lnTo>
                  <a:lnTo>
                    <a:pt x="7518" y="0"/>
                  </a:lnTo>
                  <a:lnTo>
                    <a:pt x="0" y="7505"/>
                  </a:lnTo>
                  <a:lnTo>
                    <a:pt x="0" y="16763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16776" y="33553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1" name="object 399"/>
            <p:cNvSpPr/>
            <p:nvPr/>
          </p:nvSpPr>
          <p:spPr>
            <a:xfrm>
              <a:off x="4836397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2" name="object 400"/>
            <p:cNvSpPr/>
            <p:nvPr/>
          </p:nvSpPr>
          <p:spPr>
            <a:xfrm>
              <a:off x="5340295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3" name="object 401"/>
            <p:cNvSpPr/>
            <p:nvPr/>
          </p:nvSpPr>
          <p:spPr>
            <a:xfrm>
              <a:off x="5088333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4" name="object 402"/>
            <p:cNvSpPr/>
            <p:nvPr/>
          </p:nvSpPr>
          <p:spPr>
            <a:xfrm>
              <a:off x="4836397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5" name="object 403"/>
            <p:cNvSpPr/>
            <p:nvPr/>
          </p:nvSpPr>
          <p:spPr>
            <a:xfrm>
              <a:off x="5340295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6" name="object 404"/>
            <p:cNvSpPr/>
            <p:nvPr/>
          </p:nvSpPr>
          <p:spPr>
            <a:xfrm>
              <a:off x="5088333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7" name="object 405"/>
            <p:cNvSpPr/>
            <p:nvPr/>
          </p:nvSpPr>
          <p:spPr>
            <a:xfrm>
              <a:off x="4836397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8" name="object 406"/>
            <p:cNvSpPr/>
            <p:nvPr/>
          </p:nvSpPr>
          <p:spPr>
            <a:xfrm>
              <a:off x="5340295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5996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9" name="object 407"/>
            <p:cNvSpPr/>
            <p:nvPr/>
          </p:nvSpPr>
          <p:spPr>
            <a:xfrm>
              <a:off x="5088333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0" name="object 408"/>
            <p:cNvSpPr/>
            <p:nvPr/>
          </p:nvSpPr>
          <p:spPr>
            <a:xfrm>
              <a:off x="4836397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1" name="object 409"/>
            <p:cNvSpPr/>
            <p:nvPr/>
          </p:nvSpPr>
          <p:spPr>
            <a:xfrm>
              <a:off x="5340295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05" y="33502"/>
                  </a:lnTo>
                  <a:lnTo>
                    <a:pt x="25996" y="33502"/>
                  </a:lnTo>
                  <a:lnTo>
                    <a:pt x="33515" y="25971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2" name="object 410"/>
            <p:cNvSpPr/>
            <p:nvPr/>
          </p:nvSpPr>
          <p:spPr>
            <a:xfrm>
              <a:off x="5088333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28" y="25971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3" name="object 411"/>
            <p:cNvSpPr/>
            <p:nvPr/>
          </p:nvSpPr>
          <p:spPr>
            <a:xfrm>
              <a:off x="4836397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40" y="25971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4" name="object 412"/>
            <p:cNvSpPr/>
            <p:nvPr/>
          </p:nvSpPr>
          <p:spPr>
            <a:xfrm>
              <a:off x="5340295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5996"/>
                  </a:lnTo>
                  <a:lnTo>
                    <a:pt x="33515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5" name="object 413"/>
            <p:cNvSpPr/>
            <p:nvPr/>
          </p:nvSpPr>
          <p:spPr>
            <a:xfrm>
              <a:off x="5088333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8" y="25996"/>
                  </a:lnTo>
                  <a:lnTo>
                    <a:pt x="33528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6" name="object 414"/>
            <p:cNvSpPr/>
            <p:nvPr/>
          </p:nvSpPr>
          <p:spPr>
            <a:xfrm>
              <a:off x="4836397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5996"/>
                  </a:lnTo>
                  <a:lnTo>
                    <a:pt x="33540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7" name="object 415"/>
            <p:cNvSpPr/>
            <p:nvPr/>
          </p:nvSpPr>
          <p:spPr>
            <a:xfrm>
              <a:off x="5340295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02"/>
                  </a:lnTo>
                  <a:lnTo>
                    <a:pt x="25996" y="33502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8" name="object 416"/>
            <p:cNvSpPr/>
            <p:nvPr/>
          </p:nvSpPr>
          <p:spPr>
            <a:xfrm>
              <a:off x="5088333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9" name="object 417"/>
            <p:cNvSpPr/>
            <p:nvPr/>
          </p:nvSpPr>
          <p:spPr>
            <a:xfrm>
              <a:off x="4836397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0" name="object 418"/>
            <p:cNvSpPr/>
            <p:nvPr/>
          </p:nvSpPr>
          <p:spPr>
            <a:xfrm>
              <a:off x="5340295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6022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1" name="object 419"/>
            <p:cNvSpPr/>
            <p:nvPr/>
          </p:nvSpPr>
          <p:spPr>
            <a:xfrm>
              <a:off x="5088333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2" name="object 420"/>
            <p:cNvSpPr/>
            <p:nvPr/>
          </p:nvSpPr>
          <p:spPr>
            <a:xfrm>
              <a:off x="4836397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3" name="object 421"/>
            <p:cNvSpPr/>
            <p:nvPr/>
          </p:nvSpPr>
          <p:spPr>
            <a:xfrm>
              <a:off x="5340295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6022"/>
                  </a:lnTo>
                  <a:lnTo>
                    <a:pt x="33515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4" name="object 422"/>
            <p:cNvSpPr/>
            <p:nvPr/>
          </p:nvSpPr>
          <p:spPr>
            <a:xfrm>
              <a:off x="5088333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28" y="26022"/>
                  </a:lnTo>
                  <a:lnTo>
                    <a:pt x="33528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5" name="object 423"/>
            <p:cNvSpPr/>
            <p:nvPr/>
          </p:nvSpPr>
          <p:spPr>
            <a:xfrm>
              <a:off x="4836397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6" name="object 424"/>
            <p:cNvSpPr/>
            <p:nvPr/>
          </p:nvSpPr>
          <p:spPr>
            <a:xfrm>
              <a:off x="4583934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7" name="object 425"/>
            <p:cNvSpPr/>
            <p:nvPr/>
          </p:nvSpPr>
          <p:spPr>
            <a:xfrm>
              <a:off x="4331972" y="524815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009" y="33528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8" name="object 426"/>
            <p:cNvSpPr/>
            <p:nvPr/>
          </p:nvSpPr>
          <p:spPr>
            <a:xfrm>
              <a:off x="4331972" y="524815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553" y="16738"/>
                  </a:moveTo>
                  <a:lnTo>
                    <a:pt x="33553" y="7505"/>
                  </a:lnTo>
                  <a:lnTo>
                    <a:pt x="26009" y="0"/>
                  </a:lnTo>
                  <a:lnTo>
                    <a:pt x="16776" y="0"/>
                  </a:lnTo>
                  <a:lnTo>
                    <a:pt x="7505" y="0"/>
                  </a:lnTo>
                  <a:lnTo>
                    <a:pt x="0" y="7505"/>
                  </a:lnTo>
                  <a:lnTo>
                    <a:pt x="0" y="16738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16776" y="33528"/>
                  </a:lnTo>
                  <a:lnTo>
                    <a:pt x="26009" y="33528"/>
                  </a:lnTo>
                  <a:lnTo>
                    <a:pt x="33553" y="25996"/>
                  </a:lnTo>
                  <a:lnTo>
                    <a:pt x="33553" y="16738"/>
                  </a:lnTo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9" name="object 427"/>
            <p:cNvSpPr/>
            <p:nvPr/>
          </p:nvSpPr>
          <p:spPr>
            <a:xfrm>
              <a:off x="4080035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0" name="object 428"/>
            <p:cNvSpPr/>
            <p:nvPr/>
          </p:nvSpPr>
          <p:spPr>
            <a:xfrm>
              <a:off x="4583934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1" name="object 429"/>
            <p:cNvSpPr/>
            <p:nvPr/>
          </p:nvSpPr>
          <p:spPr>
            <a:xfrm>
              <a:off x="4331971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2" name="object 430"/>
            <p:cNvSpPr/>
            <p:nvPr/>
          </p:nvSpPr>
          <p:spPr>
            <a:xfrm>
              <a:off x="4080035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3" name="object 431"/>
            <p:cNvSpPr/>
            <p:nvPr/>
          </p:nvSpPr>
          <p:spPr>
            <a:xfrm>
              <a:off x="4583934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47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4" name="object 432"/>
            <p:cNvSpPr/>
            <p:nvPr/>
          </p:nvSpPr>
          <p:spPr>
            <a:xfrm>
              <a:off x="4331971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53" y="26047"/>
                  </a:lnTo>
                  <a:lnTo>
                    <a:pt x="33553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5" name="object 433"/>
            <p:cNvSpPr/>
            <p:nvPr/>
          </p:nvSpPr>
          <p:spPr>
            <a:xfrm>
              <a:off x="4331971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6776" y="33553"/>
                  </a:moveTo>
                  <a:lnTo>
                    <a:pt x="26009" y="33553"/>
                  </a:lnTo>
                  <a:lnTo>
                    <a:pt x="33553" y="26047"/>
                  </a:lnTo>
                  <a:lnTo>
                    <a:pt x="33553" y="16814"/>
                  </a:lnTo>
                  <a:lnTo>
                    <a:pt x="33553" y="7531"/>
                  </a:lnTo>
                  <a:lnTo>
                    <a:pt x="26009" y="0"/>
                  </a:lnTo>
                  <a:lnTo>
                    <a:pt x="16776" y="0"/>
                  </a:lnTo>
                  <a:lnTo>
                    <a:pt x="7505" y="0"/>
                  </a:lnTo>
                  <a:lnTo>
                    <a:pt x="0" y="7531"/>
                  </a:lnTo>
                  <a:lnTo>
                    <a:pt x="0" y="16814"/>
                  </a:lnTo>
                  <a:lnTo>
                    <a:pt x="0" y="26047"/>
                  </a:lnTo>
                  <a:lnTo>
                    <a:pt x="7505" y="33553"/>
                  </a:lnTo>
                  <a:lnTo>
                    <a:pt x="16776" y="33553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6" name="object 434"/>
            <p:cNvSpPr/>
            <p:nvPr/>
          </p:nvSpPr>
          <p:spPr>
            <a:xfrm>
              <a:off x="4080035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40" y="26047"/>
                  </a:lnTo>
                  <a:lnTo>
                    <a:pt x="33540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7" name="object 435"/>
            <p:cNvSpPr/>
            <p:nvPr/>
          </p:nvSpPr>
          <p:spPr>
            <a:xfrm>
              <a:off x="4583934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8" name="object 436"/>
            <p:cNvSpPr/>
            <p:nvPr/>
          </p:nvSpPr>
          <p:spPr>
            <a:xfrm>
              <a:off x="4331971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9" name="object 437"/>
            <p:cNvSpPr/>
            <p:nvPr/>
          </p:nvSpPr>
          <p:spPr>
            <a:xfrm>
              <a:off x="4331971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6776" y="33527"/>
                  </a:moveTo>
                  <a:lnTo>
                    <a:pt x="26009" y="33527"/>
                  </a:lnTo>
                  <a:lnTo>
                    <a:pt x="33553" y="26022"/>
                  </a:lnTo>
                  <a:lnTo>
                    <a:pt x="33553" y="16789"/>
                  </a:lnTo>
                  <a:lnTo>
                    <a:pt x="33553" y="7505"/>
                  </a:lnTo>
                  <a:lnTo>
                    <a:pt x="26009" y="0"/>
                  </a:lnTo>
                  <a:lnTo>
                    <a:pt x="16776" y="0"/>
                  </a:lnTo>
                  <a:lnTo>
                    <a:pt x="7505" y="0"/>
                  </a:lnTo>
                  <a:lnTo>
                    <a:pt x="0" y="7505"/>
                  </a:lnTo>
                  <a:lnTo>
                    <a:pt x="0" y="16789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16776" y="33527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0" name="object 438"/>
            <p:cNvSpPr/>
            <p:nvPr/>
          </p:nvSpPr>
          <p:spPr>
            <a:xfrm>
              <a:off x="4080035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1" name="object 439"/>
            <p:cNvSpPr/>
            <p:nvPr/>
          </p:nvSpPr>
          <p:spPr>
            <a:xfrm>
              <a:off x="4583934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2" name="object 440"/>
            <p:cNvSpPr/>
            <p:nvPr/>
          </p:nvSpPr>
          <p:spPr>
            <a:xfrm>
              <a:off x="4583934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6763" y="33553"/>
                  </a:moveTo>
                  <a:lnTo>
                    <a:pt x="26022" y="33553"/>
                  </a:lnTo>
                  <a:lnTo>
                    <a:pt x="33540" y="25996"/>
                  </a:lnTo>
                  <a:lnTo>
                    <a:pt x="33540" y="16763"/>
                  </a:lnTo>
                  <a:lnTo>
                    <a:pt x="33540" y="7505"/>
                  </a:lnTo>
                  <a:lnTo>
                    <a:pt x="26022" y="0"/>
                  </a:lnTo>
                  <a:lnTo>
                    <a:pt x="16763" y="0"/>
                  </a:lnTo>
                  <a:lnTo>
                    <a:pt x="7518" y="0"/>
                  </a:lnTo>
                  <a:lnTo>
                    <a:pt x="0" y="7505"/>
                  </a:lnTo>
                  <a:lnTo>
                    <a:pt x="0" y="16763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16763" y="33553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3" name="object 441"/>
            <p:cNvSpPr/>
            <p:nvPr/>
          </p:nvSpPr>
          <p:spPr>
            <a:xfrm>
              <a:off x="4331971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4" name="object 442"/>
            <p:cNvSpPr/>
            <p:nvPr/>
          </p:nvSpPr>
          <p:spPr>
            <a:xfrm>
              <a:off x="4080035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5" name="object 443"/>
            <p:cNvSpPr/>
            <p:nvPr/>
          </p:nvSpPr>
          <p:spPr>
            <a:xfrm>
              <a:off x="4583934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6" name="object 444"/>
            <p:cNvSpPr/>
            <p:nvPr/>
          </p:nvSpPr>
          <p:spPr>
            <a:xfrm>
              <a:off x="4583934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16763" y="33553"/>
                  </a:moveTo>
                  <a:lnTo>
                    <a:pt x="26022" y="33553"/>
                  </a:lnTo>
                  <a:lnTo>
                    <a:pt x="33540" y="25996"/>
                  </a:lnTo>
                  <a:lnTo>
                    <a:pt x="33540" y="16763"/>
                  </a:lnTo>
                  <a:lnTo>
                    <a:pt x="33540" y="7505"/>
                  </a:lnTo>
                  <a:lnTo>
                    <a:pt x="26022" y="0"/>
                  </a:lnTo>
                  <a:lnTo>
                    <a:pt x="16763" y="0"/>
                  </a:lnTo>
                  <a:lnTo>
                    <a:pt x="7518" y="0"/>
                  </a:lnTo>
                  <a:lnTo>
                    <a:pt x="0" y="7505"/>
                  </a:lnTo>
                  <a:lnTo>
                    <a:pt x="0" y="16763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16763" y="33553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7" name="object 445"/>
            <p:cNvSpPr/>
            <p:nvPr/>
          </p:nvSpPr>
          <p:spPr>
            <a:xfrm>
              <a:off x="4331971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53" y="25996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8" name="object 446"/>
            <p:cNvSpPr/>
            <p:nvPr/>
          </p:nvSpPr>
          <p:spPr>
            <a:xfrm>
              <a:off x="4080035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9" name="object 447"/>
            <p:cNvSpPr/>
            <p:nvPr/>
          </p:nvSpPr>
          <p:spPr>
            <a:xfrm>
              <a:off x="4583934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0" name="object 448"/>
            <p:cNvSpPr/>
            <p:nvPr/>
          </p:nvSpPr>
          <p:spPr>
            <a:xfrm>
              <a:off x="4331971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1" name="object 449"/>
            <p:cNvSpPr/>
            <p:nvPr/>
          </p:nvSpPr>
          <p:spPr>
            <a:xfrm>
              <a:off x="4080035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2" name="object 450"/>
            <p:cNvSpPr/>
            <p:nvPr/>
          </p:nvSpPr>
          <p:spPr>
            <a:xfrm>
              <a:off x="4583934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3" name="object 451"/>
            <p:cNvSpPr/>
            <p:nvPr/>
          </p:nvSpPr>
          <p:spPr>
            <a:xfrm>
              <a:off x="4331971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4" name="object 452"/>
            <p:cNvSpPr/>
            <p:nvPr/>
          </p:nvSpPr>
          <p:spPr>
            <a:xfrm>
              <a:off x="4080035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5" name="object 453"/>
            <p:cNvSpPr/>
            <p:nvPr/>
          </p:nvSpPr>
          <p:spPr>
            <a:xfrm>
              <a:off x="4583934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6" name="object 454"/>
            <p:cNvSpPr/>
            <p:nvPr/>
          </p:nvSpPr>
          <p:spPr>
            <a:xfrm>
              <a:off x="4331971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53" y="25996"/>
                  </a:lnTo>
                  <a:lnTo>
                    <a:pt x="33553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7" name="object 455"/>
            <p:cNvSpPr/>
            <p:nvPr/>
          </p:nvSpPr>
          <p:spPr>
            <a:xfrm>
              <a:off x="4080035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8" name="object 456"/>
            <p:cNvSpPr/>
            <p:nvPr/>
          </p:nvSpPr>
          <p:spPr>
            <a:xfrm>
              <a:off x="4583934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40" y="25971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9" name="object 457"/>
            <p:cNvSpPr/>
            <p:nvPr/>
          </p:nvSpPr>
          <p:spPr>
            <a:xfrm>
              <a:off x="4331971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05" y="33502"/>
                  </a:lnTo>
                  <a:lnTo>
                    <a:pt x="26009" y="33502"/>
                  </a:lnTo>
                  <a:lnTo>
                    <a:pt x="33553" y="25971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0" name="object 458"/>
            <p:cNvSpPr/>
            <p:nvPr/>
          </p:nvSpPr>
          <p:spPr>
            <a:xfrm>
              <a:off x="4080035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40" y="25971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1" name="object 459"/>
            <p:cNvSpPr/>
            <p:nvPr/>
          </p:nvSpPr>
          <p:spPr>
            <a:xfrm>
              <a:off x="4583934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5996"/>
                  </a:lnTo>
                  <a:lnTo>
                    <a:pt x="33540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2" name="object 460"/>
            <p:cNvSpPr/>
            <p:nvPr/>
          </p:nvSpPr>
          <p:spPr>
            <a:xfrm>
              <a:off x="4331971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53" y="25996"/>
                  </a:lnTo>
                  <a:lnTo>
                    <a:pt x="33553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3" name="object 461"/>
            <p:cNvSpPr/>
            <p:nvPr/>
          </p:nvSpPr>
          <p:spPr>
            <a:xfrm>
              <a:off x="4080035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40" y="25996"/>
                  </a:lnTo>
                  <a:lnTo>
                    <a:pt x="33540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4" name="object 462"/>
            <p:cNvSpPr/>
            <p:nvPr/>
          </p:nvSpPr>
          <p:spPr>
            <a:xfrm>
              <a:off x="4583934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02"/>
                  </a:lnTo>
                  <a:lnTo>
                    <a:pt x="26022" y="33502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5" name="object 463"/>
            <p:cNvSpPr/>
            <p:nvPr/>
          </p:nvSpPr>
          <p:spPr>
            <a:xfrm>
              <a:off x="4331971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02"/>
                  </a:lnTo>
                  <a:lnTo>
                    <a:pt x="26009" y="33502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6" name="object 464"/>
            <p:cNvSpPr/>
            <p:nvPr/>
          </p:nvSpPr>
          <p:spPr>
            <a:xfrm>
              <a:off x="4080035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7" name="object 465"/>
            <p:cNvSpPr/>
            <p:nvPr/>
          </p:nvSpPr>
          <p:spPr>
            <a:xfrm>
              <a:off x="4583934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22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8" name="object 466"/>
            <p:cNvSpPr/>
            <p:nvPr/>
          </p:nvSpPr>
          <p:spPr>
            <a:xfrm>
              <a:off x="4331971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9" name="object 467"/>
            <p:cNvSpPr/>
            <p:nvPr/>
          </p:nvSpPr>
          <p:spPr>
            <a:xfrm>
              <a:off x="4080035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0" name="object 468"/>
            <p:cNvSpPr/>
            <p:nvPr/>
          </p:nvSpPr>
          <p:spPr>
            <a:xfrm>
              <a:off x="4583934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22" y="33553"/>
                  </a:lnTo>
                  <a:lnTo>
                    <a:pt x="33540" y="26022"/>
                  </a:lnTo>
                  <a:lnTo>
                    <a:pt x="33540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1" name="object 469"/>
            <p:cNvSpPr/>
            <p:nvPr/>
          </p:nvSpPr>
          <p:spPr>
            <a:xfrm>
              <a:off x="4331971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09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53" y="26022"/>
                  </a:lnTo>
                  <a:lnTo>
                    <a:pt x="33553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2" name="object 470"/>
            <p:cNvSpPr/>
            <p:nvPr/>
          </p:nvSpPr>
          <p:spPr>
            <a:xfrm>
              <a:off x="4080035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5996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40" y="26022"/>
                  </a:lnTo>
                  <a:lnTo>
                    <a:pt x="33540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3" name="object 471"/>
            <p:cNvSpPr/>
            <p:nvPr/>
          </p:nvSpPr>
          <p:spPr>
            <a:xfrm>
              <a:off x="3827626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27"/>
                  </a:lnTo>
                  <a:lnTo>
                    <a:pt x="26022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4" name="object 472"/>
            <p:cNvSpPr/>
            <p:nvPr/>
          </p:nvSpPr>
          <p:spPr>
            <a:xfrm>
              <a:off x="3575677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5" name="object 473"/>
            <p:cNvSpPr/>
            <p:nvPr/>
          </p:nvSpPr>
          <p:spPr>
            <a:xfrm>
              <a:off x="3323714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35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6" name="object 474"/>
            <p:cNvSpPr/>
            <p:nvPr/>
          </p:nvSpPr>
          <p:spPr>
            <a:xfrm>
              <a:off x="3827626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27"/>
                  </a:lnTo>
                  <a:lnTo>
                    <a:pt x="26022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7" name="object 475"/>
            <p:cNvSpPr/>
            <p:nvPr/>
          </p:nvSpPr>
          <p:spPr>
            <a:xfrm>
              <a:off x="3575677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8" name="object 476"/>
            <p:cNvSpPr/>
            <p:nvPr/>
          </p:nvSpPr>
          <p:spPr>
            <a:xfrm>
              <a:off x="3323714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35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9" name="object 477"/>
            <p:cNvSpPr/>
            <p:nvPr/>
          </p:nvSpPr>
          <p:spPr>
            <a:xfrm>
              <a:off x="3827626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43" y="33553"/>
                  </a:lnTo>
                  <a:lnTo>
                    <a:pt x="26022" y="33553"/>
                  </a:lnTo>
                  <a:lnTo>
                    <a:pt x="33528" y="26047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0" name="object 478"/>
            <p:cNvSpPr/>
            <p:nvPr/>
          </p:nvSpPr>
          <p:spPr>
            <a:xfrm>
              <a:off x="3575677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28" y="26047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1" name="object 479"/>
            <p:cNvSpPr/>
            <p:nvPr/>
          </p:nvSpPr>
          <p:spPr>
            <a:xfrm>
              <a:off x="3323714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31" y="33553"/>
                  </a:lnTo>
                  <a:lnTo>
                    <a:pt x="26035" y="33553"/>
                  </a:lnTo>
                  <a:lnTo>
                    <a:pt x="33540" y="26047"/>
                  </a:lnTo>
                  <a:lnTo>
                    <a:pt x="33540" y="7531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2" name="object 480"/>
            <p:cNvSpPr/>
            <p:nvPr/>
          </p:nvSpPr>
          <p:spPr>
            <a:xfrm>
              <a:off x="3827626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43" y="33527"/>
                  </a:lnTo>
                  <a:lnTo>
                    <a:pt x="26022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3" name="object 481"/>
            <p:cNvSpPr/>
            <p:nvPr/>
          </p:nvSpPr>
          <p:spPr>
            <a:xfrm>
              <a:off x="3575677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4" name="object 482"/>
            <p:cNvSpPr/>
            <p:nvPr/>
          </p:nvSpPr>
          <p:spPr>
            <a:xfrm>
              <a:off x="3323714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35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5" name="object 483"/>
            <p:cNvSpPr/>
            <p:nvPr/>
          </p:nvSpPr>
          <p:spPr>
            <a:xfrm>
              <a:off x="3827626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53"/>
                  </a:lnTo>
                  <a:lnTo>
                    <a:pt x="26022" y="33553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6" name="object 484"/>
            <p:cNvSpPr/>
            <p:nvPr/>
          </p:nvSpPr>
          <p:spPr>
            <a:xfrm>
              <a:off x="3575677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7" name="object 485"/>
            <p:cNvSpPr/>
            <p:nvPr/>
          </p:nvSpPr>
          <p:spPr>
            <a:xfrm>
              <a:off x="3323714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35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8" name="object 486"/>
            <p:cNvSpPr/>
            <p:nvPr/>
          </p:nvSpPr>
          <p:spPr>
            <a:xfrm>
              <a:off x="3827626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53"/>
                  </a:lnTo>
                  <a:lnTo>
                    <a:pt x="26022" y="33553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9" name="object 487"/>
            <p:cNvSpPr/>
            <p:nvPr/>
          </p:nvSpPr>
          <p:spPr>
            <a:xfrm>
              <a:off x="3575677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28" y="25996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0" name="object 488"/>
            <p:cNvSpPr/>
            <p:nvPr/>
          </p:nvSpPr>
          <p:spPr>
            <a:xfrm>
              <a:off x="3323714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35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1" name="object 489"/>
            <p:cNvSpPr/>
            <p:nvPr/>
          </p:nvSpPr>
          <p:spPr>
            <a:xfrm>
              <a:off x="3827626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43" y="33553"/>
                  </a:lnTo>
                  <a:lnTo>
                    <a:pt x="26022" y="33553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2" name="object 490"/>
            <p:cNvSpPr/>
            <p:nvPr/>
          </p:nvSpPr>
          <p:spPr>
            <a:xfrm>
              <a:off x="3575677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3" name="object 491"/>
            <p:cNvSpPr/>
            <p:nvPr/>
          </p:nvSpPr>
          <p:spPr>
            <a:xfrm>
              <a:off x="3323714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35" y="33553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4" name="object 492"/>
            <p:cNvSpPr/>
            <p:nvPr/>
          </p:nvSpPr>
          <p:spPr>
            <a:xfrm>
              <a:off x="3827626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43" y="33527"/>
                  </a:lnTo>
                  <a:lnTo>
                    <a:pt x="26022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5" name="object 493"/>
            <p:cNvSpPr/>
            <p:nvPr/>
          </p:nvSpPr>
          <p:spPr>
            <a:xfrm>
              <a:off x="3575677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6" name="object 494"/>
            <p:cNvSpPr/>
            <p:nvPr/>
          </p:nvSpPr>
          <p:spPr>
            <a:xfrm>
              <a:off x="3323714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35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7" name="object 495"/>
            <p:cNvSpPr/>
            <p:nvPr/>
          </p:nvSpPr>
          <p:spPr>
            <a:xfrm>
              <a:off x="3827626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43" y="33527"/>
                  </a:lnTo>
                  <a:lnTo>
                    <a:pt x="26022" y="33527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8" name="object 496"/>
            <p:cNvSpPr/>
            <p:nvPr/>
          </p:nvSpPr>
          <p:spPr>
            <a:xfrm>
              <a:off x="3575677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28" y="25996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9" name="object 497"/>
            <p:cNvSpPr/>
            <p:nvPr/>
          </p:nvSpPr>
          <p:spPr>
            <a:xfrm>
              <a:off x="3323714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5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31" y="33527"/>
                  </a:lnTo>
                  <a:lnTo>
                    <a:pt x="26035" y="33527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0" name="object 498"/>
            <p:cNvSpPr/>
            <p:nvPr/>
          </p:nvSpPr>
          <p:spPr>
            <a:xfrm>
              <a:off x="3827638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31" y="33502"/>
                  </a:lnTo>
                  <a:lnTo>
                    <a:pt x="26022" y="33502"/>
                  </a:lnTo>
                  <a:lnTo>
                    <a:pt x="33527" y="25971"/>
                  </a:lnTo>
                  <a:lnTo>
                    <a:pt x="33527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1" name="object 499"/>
            <p:cNvSpPr/>
            <p:nvPr/>
          </p:nvSpPr>
          <p:spPr>
            <a:xfrm>
              <a:off x="3575677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31" y="33502"/>
                  </a:lnTo>
                  <a:lnTo>
                    <a:pt x="26022" y="33502"/>
                  </a:lnTo>
                  <a:lnTo>
                    <a:pt x="33528" y="25971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2" name="object 500"/>
            <p:cNvSpPr/>
            <p:nvPr/>
          </p:nvSpPr>
          <p:spPr>
            <a:xfrm>
              <a:off x="3323714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5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31" y="33502"/>
                  </a:lnTo>
                  <a:lnTo>
                    <a:pt x="26035" y="33502"/>
                  </a:lnTo>
                  <a:lnTo>
                    <a:pt x="33540" y="25971"/>
                  </a:lnTo>
                  <a:lnTo>
                    <a:pt x="33540" y="7505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3" name="object 501"/>
            <p:cNvSpPr/>
            <p:nvPr/>
          </p:nvSpPr>
          <p:spPr>
            <a:xfrm>
              <a:off x="3827638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27" y="25996"/>
                  </a:lnTo>
                  <a:lnTo>
                    <a:pt x="33527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4" name="object 502"/>
            <p:cNvSpPr/>
            <p:nvPr/>
          </p:nvSpPr>
          <p:spPr>
            <a:xfrm>
              <a:off x="3575678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28" y="25996"/>
                  </a:lnTo>
                  <a:lnTo>
                    <a:pt x="33528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5" name="object 503"/>
            <p:cNvSpPr/>
            <p:nvPr/>
          </p:nvSpPr>
          <p:spPr>
            <a:xfrm>
              <a:off x="3323714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5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31" y="33553"/>
                  </a:lnTo>
                  <a:lnTo>
                    <a:pt x="26035" y="33553"/>
                  </a:lnTo>
                  <a:lnTo>
                    <a:pt x="33540" y="25996"/>
                  </a:lnTo>
                  <a:lnTo>
                    <a:pt x="33540" y="7556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6" name="object 504"/>
            <p:cNvSpPr/>
            <p:nvPr/>
          </p:nvSpPr>
          <p:spPr>
            <a:xfrm>
              <a:off x="3827638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02"/>
                  </a:lnTo>
                  <a:lnTo>
                    <a:pt x="26022" y="33502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7" name="object 505"/>
            <p:cNvSpPr/>
            <p:nvPr/>
          </p:nvSpPr>
          <p:spPr>
            <a:xfrm>
              <a:off x="3575678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02"/>
                  </a:lnTo>
                  <a:lnTo>
                    <a:pt x="26022" y="33502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8" name="object 506"/>
            <p:cNvSpPr/>
            <p:nvPr/>
          </p:nvSpPr>
          <p:spPr>
            <a:xfrm>
              <a:off x="3323714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47" y="0"/>
                  </a:moveTo>
                  <a:lnTo>
                    <a:pt x="7531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31" y="33502"/>
                  </a:lnTo>
                  <a:lnTo>
                    <a:pt x="26047" y="33502"/>
                  </a:lnTo>
                  <a:lnTo>
                    <a:pt x="33553" y="26022"/>
                  </a:lnTo>
                  <a:lnTo>
                    <a:pt x="33553" y="7505"/>
                  </a:lnTo>
                  <a:lnTo>
                    <a:pt x="26047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9" name="object 507"/>
            <p:cNvSpPr/>
            <p:nvPr/>
          </p:nvSpPr>
          <p:spPr>
            <a:xfrm>
              <a:off x="3827638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0" name="object 508"/>
            <p:cNvSpPr/>
            <p:nvPr/>
          </p:nvSpPr>
          <p:spPr>
            <a:xfrm>
              <a:off x="3575678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22" y="33527"/>
                  </a:lnTo>
                  <a:lnTo>
                    <a:pt x="33528" y="26022"/>
                  </a:lnTo>
                  <a:lnTo>
                    <a:pt x="33528" y="7531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1" name="object 509"/>
            <p:cNvSpPr/>
            <p:nvPr/>
          </p:nvSpPr>
          <p:spPr>
            <a:xfrm>
              <a:off x="3323714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47" y="0"/>
                  </a:moveTo>
                  <a:lnTo>
                    <a:pt x="7531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31" y="33527"/>
                  </a:lnTo>
                  <a:lnTo>
                    <a:pt x="26047" y="33527"/>
                  </a:lnTo>
                  <a:lnTo>
                    <a:pt x="33553" y="26022"/>
                  </a:lnTo>
                  <a:lnTo>
                    <a:pt x="33553" y="7531"/>
                  </a:lnTo>
                  <a:lnTo>
                    <a:pt x="26047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2" name="object 510"/>
            <p:cNvSpPr/>
            <p:nvPr/>
          </p:nvSpPr>
          <p:spPr>
            <a:xfrm>
              <a:off x="3827638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27" y="26022"/>
                  </a:lnTo>
                  <a:lnTo>
                    <a:pt x="33527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3" name="object 511"/>
            <p:cNvSpPr/>
            <p:nvPr/>
          </p:nvSpPr>
          <p:spPr>
            <a:xfrm>
              <a:off x="3575678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22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22" y="33553"/>
                  </a:lnTo>
                  <a:lnTo>
                    <a:pt x="33528" y="26022"/>
                  </a:lnTo>
                  <a:lnTo>
                    <a:pt x="33528" y="7556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4" name="object 512"/>
            <p:cNvSpPr/>
            <p:nvPr/>
          </p:nvSpPr>
          <p:spPr>
            <a:xfrm>
              <a:off x="3323714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47" y="0"/>
                  </a:moveTo>
                  <a:lnTo>
                    <a:pt x="7531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31" y="33553"/>
                  </a:lnTo>
                  <a:lnTo>
                    <a:pt x="26047" y="33553"/>
                  </a:lnTo>
                  <a:lnTo>
                    <a:pt x="33553" y="26022"/>
                  </a:lnTo>
                  <a:lnTo>
                    <a:pt x="33553" y="7556"/>
                  </a:lnTo>
                  <a:lnTo>
                    <a:pt x="26047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5" name="object 513"/>
            <p:cNvSpPr/>
            <p:nvPr/>
          </p:nvSpPr>
          <p:spPr>
            <a:xfrm>
              <a:off x="3071790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6" name="object 514"/>
            <p:cNvSpPr/>
            <p:nvPr/>
          </p:nvSpPr>
          <p:spPr>
            <a:xfrm>
              <a:off x="3071790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7" name="object 515"/>
            <p:cNvSpPr/>
            <p:nvPr/>
          </p:nvSpPr>
          <p:spPr>
            <a:xfrm>
              <a:off x="3071790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15" y="26047"/>
                  </a:lnTo>
                  <a:lnTo>
                    <a:pt x="33515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8" name="object 516"/>
            <p:cNvSpPr/>
            <p:nvPr/>
          </p:nvSpPr>
          <p:spPr>
            <a:xfrm>
              <a:off x="3071790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9" name="object 517"/>
            <p:cNvSpPr/>
            <p:nvPr/>
          </p:nvSpPr>
          <p:spPr>
            <a:xfrm>
              <a:off x="3071790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0" name="object 518"/>
            <p:cNvSpPr/>
            <p:nvPr/>
          </p:nvSpPr>
          <p:spPr>
            <a:xfrm>
              <a:off x="3071790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1" name="object 519"/>
            <p:cNvSpPr/>
            <p:nvPr/>
          </p:nvSpPr>
          <p:spPr>
            <a:xfrm>
              <a:off x="3071790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2" name="object 520"/>
            <p:cNvSpPr/>
            <p:nvPr/>
          </p:nvSpPr>
          <p:spPr>
            <a:xfrm>
              <a:off x="3071790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3" name="object 521"/>
            <p:cNvSpPr/>
            <p:nvPr/>
          </p:nvSpPr>
          <p:spPr>
            <a:xfrm>
              <a:off x="3071790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15" y="25996"/>
                  </a:lnTo>
                  <a:lnTo>
                    <a:pt x="33515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4" name="object 522"/>
            <p:cNvSpPr/>
            <p:nvPr/>
          </p:nvSpPr>
          <p:spPr>
            <a:xfrm>
              <a:off x="3071790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18" y="33502"/>
                  </a:lnTo>
                  <a:lnTo>
                    <a:pt x="26009" y="33502"/>
                  </a:lnTo>
                  <a:lnTo>
                    <a:pt x="33515" y="25971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5" name="object 523"/>
            <p:cNvSpPr/>
            <p:nvPr/>
          </p:nvSpPr>
          <p:spPr>
            <a:xfrm>
              <a:off x="3071790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15" y="25996"/>
                  </a:lnTo>
                  <a:lnTo>
                    <a:pt x="33515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6" name="object 524"/>
            <p:cNvSpPr/>
            <p:nvPr/>
          </p:nvSpPr>
          <p:spPr>
            <a:xfrm>
              <a:off x="3071790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02"/>
                  </a:lnTo>
                  <a:lnTo>
                    <a:pt x="26009" y="33502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7" name="object 525"/>
            <p:cNvSpPr/>
            <p:nvPr/>
          </p:nvSpPr>
          <p:spPr>
            <a:xfrm>
              <a:off x="3071803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02" y="26022"/>
                  </a:lnTo>
                  <a:lnTo>
                    <a:pt x="33502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8" name="object 526"/>
            <p:cNvSpPr/>
            <p:nvPr/>
          </p:nvSpPr>
          <p:spPr>
            <a:xfrm>
              <a:off x="3071803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02" y="26022"/>
                  </a:lnTo>
                  <a:lnTo>
                    <a:pt x="33502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9" name="object 527"/>
            <p:cNvSpPr/>
            <p:nvPr/>
          </p:nvSpPr>
          <p:spPr>
            <a:xfrm>
              <a:off x="2791241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6022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0" name="object 528"/>
            <p:cNvSpPr/>
            <p:nvPr/>
          </p:nvSpPr>
          <p:spPr>
            <a:xfrm>
              <a:off x="2791241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6022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1" name="object 529"/>
            <p:cNvSpPr/>
            <p:nvPr/>
          </p:nvSpPr>
          <p:spPr>
            <a:xfrm>
              <a:off x="2791241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2" name="object 530"/>
            <p:cNvSpPr/>
            <p:nvPr/>
          </p:nvSpPr>
          <p:spPr>
            <a:xfrm>
              <a:off x="2791241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6022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3" name="object 531"/>
            <p:cNvSpPr/>
            <p:nvPr/>
          </p:nvSpPr>
          <p:spPr>
            <a:xfrm>
              <a:off x="2791241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5996" y="33528"/>
                  </a:lnTo>
                  <a:lnTo>
                    <a:pt x="33515" y="25996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4" name="object 532"/>
            <p:cNvSpPr/>
            <p:nvPr/>
          </p:nvSpPr>
          <p:spPr>
            <a:xfrm>
              <a:off x="2791241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5996" y="33528"/>
                  </a:lnTo>
                  <a:lnTo>
                    <a:pt x="33515" y="25996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5" name="object 533"/>
            <p:cNvSpPr/>
            <p:nvPr/>
          </p:nvSpPr>
          <p:spPr>
            <a:xfrm>
              <a:off x="2791241" y="5990381"/>
              <a:ext cx="33655" cy="34290"/>
            </a:xfrm>
            <a:custGeom>
              <a:avLst/>
              <a:gdLst/>
              <a:ahLst/>
              <a:cxnLst/>
              <a:rect l="l" t="t" r="r" b="b"/>
              <a:pathLst>
                <a:path w="33655" h="34289">
                  <a:moveTo>
                    <a:pt x="25996" y="0"/>
                  </a:moveTo>
                  <a:lnTo>
                    <a:pt x="7505" y="0"/>
                  </a:lnTo>
                  <a:lnTo>
                    <a:pt x="0" y="7645"/>
                  </a:lnTo>
                  <a:lnTo>
                    <a:pt x="0" y="26479"/>
                  </a:lnTo>
                  <a:lnTo>
                    <a:pt x="7505" y="34150"/>
                  </a:lnTo>
                  <a:lnTo>
                    <a:pt x="25996" y="34150"/>
                  </a:lnTo>
                  <a:lnTo>
                    <a:pt x="33515" y="26479"/>
                  </a:lnTo>
                  <a:lnTo>
                    <a:pt x="33515" y="764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6" name="object 534"/>
            <p:cNvSpPr/>
            <p:nvPr/>
          </p:nvSpPr>
          <p:spPr>
            <a:xfrm>
              <a:off x="2791241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5996" y="33528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7" name="object 535"/>
            <p:cNvSpPr/>
            <p:nvPr/>
          </p:nvSpPr>
          <p:spPr>
            <a:xfrm>
              <a:off x="2791241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02"/>
                  </a:lnTo>
                  <a:lnTo>
                    <a:pt x="25996" y="33502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8" name="object 536"/>
            <p:cNvSpPr/>
            <p:nvPr/>
          </p:nvSpPr>
          <p:spPr>
            <a:xfrm>
              <a:off x="2538820" y="7497549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479" y="33553"/>
                  </a:lnTo>
                  <a:lnTo>
                    <a:pt x="33985" y="26022"/>
                  </a:lnTo>
                  <a:lnTo>
                    <a:pt x="33985" y="7810"/>
                  </a:lnTo>
                  <a:lnTo>
                    <a:pt x="26873" y="444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9" name="object 537"/>
            <p:cNvSpPr/>
            <p:nvPr/>
          </p:nvSpPr>
          <p:spPr>
            <a:xfrm>
              <a:off x="2286869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0" name="object 538"/>
            <p:cNvSpPr/>
            <p:nvPr/>
          </p:nvSpPr>
          <p:spPr>
            <a:xfrm>
              <a:off x="2034932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02" y="26022"/>
                  </a:lnTo>
                  <a:lnTo>
                    <a:pt x="33502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1" name="object 539"/>
            <p:cNvSpPr/>
            <p:nvPr/>
          </p:nvSpPr>
          <p:spPr>
            <a:xfrm>
              <a:off x="1782968" y="7497549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43" y="33553"/>
                  </a:lnTo>
                  <a:lnTo>
                    <a:pt x="26390" y="33553"/>
                  </a:lnTo>
                  <a:lnTo>
                    <a:pt x="33921" y="26022"/>
                  </a:lnTo>
                  <a:lnTo>
                    <a:pt x="33921" y="7810"/>
                  </a:lnTo>
                  <a:lnTo>
                    <a:pt x="26822" y="457"/>
                  </a:lnTo>
                  <a:lnTo>
                    <a:pt x="17373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2" name="object 540"/>
            <p:cNvSpPr/>
            <p:nvPr/>
          </p:nvSpPr>
          <p:spPr>
            <a:xfrm>
              <a:off x="2538820" y="7253546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479" y="33527"/>
                  </a:lnTo>
                  <a:lnTo>
                    <a:pt x="33985" y="26022"/>
                  </a:lnTo>
                  <a:lnTo>
                    <a:pt x="33985" y="7785"/>
                  </a:lnTo>
                  <a:lnTo>
                    <a:pt x="26873" y="431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3" name="object 541"/>
            <p:cNvSpPr/>
            <p:nvPr/>
          </p:nvSpPr>
          <p:spPr>
            <a:xfrm>
              <a:off x="2286869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4" name="object 542"/>
            <p:cNvSpPr/>
            <p:nvPr/>
          </p:nvSpPr>
          <p:spPr>
            <a:xfrm>
              <a:off x="2034932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02" y="26022"/>
                  </a:lnTo>
                  <a:lnTo>
                    <a:pt x="33502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5" name="object 543"/>
            <p:cNvSpPr/>
            <p:nvPr/>
          </p:nvSpPr>
          <p:spPr>
            <a:xfrm>
              <a:off x="1782968" y="7253546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43" y="33527"/>
                  </a:lnTo>
                  <a:lnTo>
                    <a:pt x="26390" y="33527"/>
                  </a:lnTo>
                  <a:lnTo>
                    <a:pt x="33921" y="26022"/>
                  </a:lnTo>
                  <a:lnTo>
                    <a:pt x="33921" y="7810"/>
                  </a:lnTo>
                  <a:lnTo>
                    <a:pt x="26835" y="457"/>
                  </a:lnTo>
                  <a:lnTo>
                    <a:pt x="17424" y="50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6" name="object 544"/>
            <p:cNvSpPr/>
            <p:nvPr/>
          </p:nvSpPr>
          <p:spPr>
            <a:xfrm>
              <a:off x="2538820" y="6992702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479" y="33527"/>
                  </a:lnTo>
                  <a:lnTo>
                    <a:pt x="33985" y="26022"/>
                  </a:lnTo>
                  <a:lnTo>
                    <a:pt x="33985" y="7785"/>
                  </a:lnTo>
                  <a:lnTo>
                    <a:pt x="26873" y="431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7" name="object 545"/>
            <p:cNvSpPr/>
            <p:nvPr/>
          </p:nvSpPr>
          <p:spPr>
            <a:xfrm>
              <a:off x="2286869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8" name="object 546"/>
            <p:cNvSpPr/>
            <p:nvPr/>
          </p:nvSpPr>
          <p:spPr>
            <a:xfrm>
              <a:off x="2034932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02" y="26022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9" name="object 547"/>
            <p:cNvSpPr/>
            <p:nvPr/>
          </p:nvSpPr>
          <p:spPr>
            <a:xfrm>
              <a:off x="1782968" y="6992702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43" y="33527"/>
                  </a:lnTo>
                  <a:lnTo>
                    <a:pt x="26390" y="33527"/>
                  </a:lnTo>
                  <a:lnTo>
                    <a:pt x="33921" y="26022"/>
                  </a:lnTo>
                  <a:lnTo>
                    <a:pt x="33921" y="7810"/>
                  </a:lnTo>
                  <a:lnTo>
                    <a:pt x="26835" y="457"/>
                  </a:lnTo>
                  <a:lnTo>
                    <a:pt x="17424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0" name="object 548"/>
            <p:cNvSpPr/>
            <p:nvPr/>
          </p:nvSpPr>
          <p:spPr>
            <a:xfrm>
              <a:off x="2538820" y="674867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479" y="33553"/>
                  </a:lnTo>
                  <a:lnTo>
                    <a:pt x="33985" y="26022"/>
                  </a:lnTo>
                  <a:lnTo>
                    <a:pt x="33985" y="7772"/>
                  </a:lnTo>
                  <a:lnTo>
                    <a:pt x="26873" y="444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1" name="object 549"/>
            <p:cNvSpPr/>
            <p:nvPr/>
          </p:nvSpPr>
          <p:spPr>
            <a:xfrm>
              <a:off x="2286869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2" name="object 550"/>
            <p:cNvSpPr/>
            <p:nvPr/>
          </p:nvSpPr>
          <p:spPr>
            <a:xfrm>
              <a:off x="2034932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02" y="26022"/>
                  </a:lnTo>
                  <a:lnTo>
                    <a:pt x="33502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3" name="object 551"/>
            <p:cNvSpPr/>
            <p:nvPr/>
          </p:nvSpPr>
          <p:spPr>
            <a:xfrm>
              <a:off x="1782968" y="674867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43" y="33553"/>
                  </a:lnTo>
                  <a:lnTo>
                    <a:pt x="26390" y="33553"/>
                  </a:lnTo>
                  <a:lnTo>
                    <a:pt x="33921" y="26022"/>
                  </a:lnTo>
                  <a:lnTo>
                    <a:pt x="33921" y="7835"/>
                  </a:lnTo>
                  <a:lnTo>
                    <a:pt x="26835" y="482"/>
                  </a:lnTo>
                  <a:lnTo>
                    <a:pt x="17424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4" name="object 552"/>
            <p:cNvSpPr/>
            <p:nvPr/>
          </p:nvSpPr>
          <p:spPr>
            <a:xfrm>
              <a:off x="2538820" y="649304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479" y="33528"/>
                  </a:lnTo>
                  <a:lnTo>
                    <a:pt x="33985" y="25996"/>
                  </a:lnTo>
                  <a:lnTo>
                    <a:pt x="33985" y="7810"/>
                  </a:lnTo>
                  <a:lnTo>
                    <a:pt x="26873" y="431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5" name="object 553"/>
            <p:cNvSpPr/>
            <p:nvPr/>
          </p:nvSpPr>
          <p:spPr>
            <a:xfrm>
              <a:off x="2286869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009" y="33528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6" name="object 554"/>
            <p:cNvSpPr/>
            <p:nvPr/>
          </p:nvSpPr>
          <p:spPr>
            <a:xfrm>
              <a:off x="2034932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02" y="25996"/>
                  </a:lnTo>
                  <a:lnTo>
                    <a:pt x="33502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7" name="object 555"/>
            <p:cNvSpPr/>
            <p:nvPr/>
          </p:nvSpPr>
          <p:spPr>
            <a:xfrm>
              <a:off x="1782968" y="649304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43" y="33528"/>
                  </a:lnTo>
                  <a:lnTo>
                    <a:pt x="26390" y="33528"/>
                  </a:lnTo>
                  <a:lnTo>
                    <a:pt x="33921" y="25996"/>
                  </a:lnTo>
                  <a:lnTo>
                    <a:pt x="33921" y="7810"/>
                  </a:lnTo>
                  <a:lnTo>
                    <a:pt x="26822" y="431"/>
                  </a:lnTo>
                  <a:lnTo>
                    <a:pt x="17373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8" name="object 556"/>
            <p:cNvSpPr/>
            <p:nvPr/>
          </p:nvSpPr>
          <p:spPr>
            <a:xfrm>
              <a:off x="2538820" y="624901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479" y="33528"/>
                  </a:lnTo>
                  <a:lnTo>
                    <a:pt x="33985" y="25996"/>
                  </a:lnTo>
                  <a:lnTo>
                    <a:pt x="33985" y="7810"/>
                  </a:lnTo>
                  <a:lnTo>
                    <a:pt x="26873" y="431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9" name="object 557"/>
            <p:cNvSpPr/>
            <p:nvPr/>
          </p:nvSpPr>
          <p:spPr>
            <a:xfrm>
              <a:off x="2286869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009" y="33528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0" name="object 558"/>
            <p:cNvSpPr/>
            <p:nvPr/>
          </p:nvSpPr>
          <p:spPr>
            <a:xfrm>
              <a:off x="2034932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02" y="25996"/>
                  </a:lnTo>
                  <a:lnTo>
                    <a:pt x="33502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1" name="object 559"/>
            <p:cNvSpPr/>
            <p:nvPr/>
          </p:nvSpPr>
          <p:spPr>
            <a:xfrm>
              <a:off x="1782968" y="624901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43" y="33528"/>
                  </a:lnTo>
                  <a:lnTo>
                    <a:pt x="26390" y="33528"/>
                  </a:lnTo>
                  <a:lnTo>
                    <a:pt x="33921" y="25996"/>
                  </a:lnTo>
                  <a:lnTo>
                    <a:pt x="33921" y="7810"/>
                  </a:lnTo>
                  <a:lnTo>
                    <a:pt x="26822" y="457"/>
                  </a:lnTo>
                  <a:lnTo>
                    <a:pt x="17373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2" name="object 560"/>
            <p:cNvSpPr/>
            <p:nvPr/>
          </p:nvSpPr>
          <p:spPr>
            <a:xfrm>
              <a:off x="2538820" y="5991355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479" y="33527"/>
                  </a:lnTo>
                  <a:lnTo>
                    <a:pt x="33985" y="25996"/>
                  </a:lnTo>
                  <a:lnTo>
                    <a:pt x="33985" y="7785"/>
                  </a:lnTo>
                  <a:lnTo>
                    <a:pt x="26873" y="419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3" name="object 561"/>
            <p:cNvSpPr/>
            <p:nvPr/>
          </p:nvSpPr>
          <p:spPr>
            <a:xfrm>
              <a:off x="2286869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4" name="object 562"/>
            <p:cNvSpPr/>
            <p:nvPr/>
          </p:nvSpPr>
          <p:spPr>
            <a:xfrm>
              <a:off x="2034932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5" name="object 563"/>
            <p:cNvSpPr/>
            <p:nvPr/>
          </p:nvSpPr>
          <p:spPr>
            <a:xfrm>
              <a:off x="1782968" y="5991355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27"/>
                  </a:lnTo>
                  <a:lnTo>
                    <a:pt x="26390" y="33527"/>
                  </a:lnTo>
                  <a:lnTo>
                    <a:pt x="33921" y="25996"/>
                  </a:lnTo>
                  <a:lnTo>
                    <a:pt x="33921" y="7810"/>
                  </a:lnTo>
                  <a:lnTo>
                    <a:pt x="26835" y="457"/>
                  </a:lnTo>
                  <a:lnTo>
                    <a:pt x="17424" y="50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6" name="object 564"/>
            <p:cNvSpPr/>
            <p:nvPr/>
          </p:nvSpPr>
          <p:spPr>
            <a:xfrm>
              <a:off x="2538820" y="574732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479" y="33528"/>
                  </a:lnTo>
                  <a:lnTo>
                    <a:pt x="33985" y="25996"/>
                  </a:lnTo>
                  <a:lnTo>
                    <a:pt x="33985" y="7785"/>
                  </a:lnTo>
                  <a:lnTo>
                    <a:pt x="26873" y="419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7" name="object 565"/>
            <p:cNvSpPr/>
            <p:nvPr/>
          </p:nvSpPr>
          <p:spPr>
            <a:xfrm>
              <a:off x="2286869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009" y="33528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8" name="object 566"/>
            <p:cNvSpPr/>
            <p:nvPr/>
          </p:nvSpPr>
          <p:spPr>
            <a:xfrm>
              <a:off x="2034932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5996" y="33528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9" name="object 567"/>
            <p:cNvSpPr/>
            <p:nvPr/>
          </p:nvSpPr>
          <p:spPr>
            <a:xfrm>
              <a:off x="1782968" y="574732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28"/>
                  </a:lnTo>
                  <a:lnTo>
                    <a:pt x="26390" y="33528"/>
                  </a:lnTo>
                  <a:lnTo>
                    <a:pt x="33921" y="25996"/>
                  </a:lnTo>
                  <a:lnTo>
                    <a:pt x="33921" y="7785"/>
                  </a:lnTo>
                  <a:lnTo>
                    <a:pt x="26822" y="431"/>
                  </a:lnTo>
                  <a:lnTo>
                    <a:pt x="17373" y="50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0" name="object 568"/>
            <p:cNvSpPr/>
            <p:nvPr/>
          </p:nvSpPr>
          <p:spPr>
            <a:xfrm>
              <a:off x="2538820" y="549169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02"/>
                  </a:lnTo>
                  <a:lnTo>
                    <a:pt x="26479" y="33502"/>
                  </a:lnTo>
                  <a:lnTo>
                    <a:pt x="33985" y="25996"/>
                  </a:lnTo>
                  <a:lnTo>
                    <a:pt x="33985" y="7785"/>
                  </a:lnTo>
                  <a:lnTo>
                    <a:pt x="26873" y="406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1" name="object 569"/>
            <p:cNvSpPr/>
            <p:nvPr/>
          </p:nvSpPr>
          <p:spPr>
            <a:xfrm>
              <a:off x="2286869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02"/>
                  </a:lnTo>
                  <a:lnTo>
                    <a:pt x="26009" y="33502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2" name="object 570"/>
            <p:cNvSpPr/>
            <p:nvPr/>
          </p:nvSpPr>
          <p:spPr>
            <a:xfrm>
              <a:off x="2034932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3" name="object 571"/>
            <p:cNvSpPr/>
            <p:nvPr/>
          </p:nvSpPr>
          <p:spPr>
            <a:xfrm>
              <a:off x="1782968" y="549169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02"/>
                  </a:lnTo>
                  <a:lnTo>
                    <a:pt x="26390" y="33502"/>
                  </a:lnTo>
                  <a:lnTo>
                    <a:pt x="33921" y="25996"/>
                  </a:lnTo>
                  <a:lnTo>
                    <a:pt x="33921" y="7785"/>
                  </a:lnTo>
                  <a:lnTo>
                    <a:pt x="26822" y="431"/>
                  </a:lnTo>
                  <a:lnTo>
                    <a:pt x="17373" y="50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4" name="object 572"/>
            <p:cNvSpPr/>
            <p:nvPr/>
          </p:nvSpPr>
          <p:spPr>
            <a:xfrm>
              <a:off x="1531409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84" y="33553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5" name="object 573"/>
            <p:cNvSpPr/>
            <p:nvPr/>
          </p:nvSpPr>
          <p:spPr>
            <a:xfrm>
              <a:off x="1279447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6" name="object 574"/>
            <p:cNvSpPr/>
            <p:nvPr/>
          </p:nvSpPr>
          <p:spPr>
            <a:xfrm>
              <a:off x="1027511" y="749754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7" name="object 575"/>
            <p:cNvSpPr/>
            <p:nvPr/>
          </p:nvSpPr>
          <p:spPr>
            <a:xfrm>
              <a:off x="1531409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84" y="33527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8" name="object 576"/>
            <p:cNvSpPr/>
            <p:nvPr/>
          </p:nvSpPr>
          <p:spPr>
            <a:xfrm>
              <a:off x="1279447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9" name="object 577"/>
            <p:cNvSpPr/>
            <p:nvPr/>
          </p:nvSpPr>
          <p:spPr>
            <a:xfrm>
              <a:off x="1027511" y="725354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0" name="object 578"/>
            <p:cNvSpPr/>
            <p:nvPr/>
          </p:nvSpPr>
          <p:spPr>
            <a:xfrm>
              <a:off x="1531409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84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1" name="object 579"/>
            <p:cNvSpPr/>
            <p:nvPr/>
          </p:nvSpPr>
          <p:spPr>
            <a:xfrm>
              <a:off x="1279447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2" name="object 580"/>
            <p:cNvSpPr/>
            <p:nvPr/>
          </p:nvSpPr>
          <p:spPr>
            <a:xfrm>
              <a:off x="1027511" y="699270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3" name="object 581"/>
            <p:cNvSpPr/>
            <p:nvPr/>
          </p:nvSpPr>
          <p:spPr>
            <a:xfrm>
              <a:off x="1531409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84" y="33553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4" name="object 582"/>
            <p:cNvSpPr/>
            <p:nvPr/>
          </p:nvSpPr>
          <p:spPr>
            <a:xfrm>
              <a:off x="1279447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5" name="object 583"/>
            <p:cNvSpPr/>
            <p:nvPr/>
          </p:nvSpPr>
          <p:spPr>
            <a:xfrm>
              <a:off x="1027511" y="67486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6" name="object 584"/>
            <p:cNvSpPr/>
            <p:nvPr/>
          </p:nvSpPr>
          <p:spPr>
            <a:xfrm>
              <a:off x="1531409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5984" y="33528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7" name="object 585"/>
            <p:cNvSpPr/>
            <p:nvPr/>
          </p:nvSpPr>
          <p:spPr>
            <a:xfrm>
              <a:off x="1279447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09" y="33528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8" name="object 586"/>
            <p:cNvSpPr/>
            <p:nvPr/>
          </p:nvSpPr>
          <p:spPr>
            <a:xfrm>
              <a:off x="1027511" y="649304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009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9" name="object 587"/>
            <p:cNvSpPr/>
            <p:nvPr/>
          </p:nvSpPr>
          <p:spPr>
            <a:xfrm>
              <a:off x="1531409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5984" y="33528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0" name="object 588"/>
            <p:cNvSpPr/>
            <p:nvPr/>
          </p:nvSpPr>
          <p:spPr>
            <a:xfrm>
              <a:off x="1279447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09" y="33528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1" name="object 589"/>
            <p:cNvSpPr/>
            <p:nvPr/>
          </p:nvSpPr>
          <p:spPr>
            <a:xfrm>
              <a:off x="1027511" y="624901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009" y="33528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2" name="object 590"/>
            <p:cNvSpPr/>
            <p:nvPr/>
          </p:nvSpPr>
          <p:spPr>
            <a:xfrm>
              <a:off x="1531409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84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3" name="object 591"/>
            <p:cNvSpPr/>
            <p:nvPr/>
          </p:nvSpPr>
          <p:spPr>
            <a:xfrm>
              <a:off x="1279447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4" name="object 592"/>
            <p:cNvSpPr/>
            <p:nvPr/>
          </p:nvSpPr>
          <p:spPr>
            <a:xfrm>
              <a:off x="1027511" y="599135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5" name="object 593"/>
            <p:cNvSpPr/>
            <p:nvPr/>
          </p:nvSpPr>
          <p:spPr>
            <a:xfrm>
              <a:off x="1531409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5984" y="33528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6" name="object 594"/>
            <p:cNvSpPr/>
            <p:nvPr/>
          </p:nvSpPr>
          <p:spPr>
            <a:xfrm>
              <a:off x="1279447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8"/>
                  </a:lnTo>
                  <a:lnTo>
                    <a:pt x="26009" y="33528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7" name="object 595"/>
            <p:cNvSpPr/>
            <p:nvPr/>
          </p:nvSpPr>
          <p:spPr>
            <a:xfrm>
              <a:off x="1027511" y="57473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8"/>
                  </a:lnTo>
                  <a:lnTo>
                    <a:pt x="26009" y="33528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8" name="object 596"/>
            <p:cNvSpPr/>
            <p:nvPr/>
          </p:nvSpPr>
          <p:spPr>
            <a:xfrm>
              <a:off x="1531409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02"/>
                  </a:lnTo>
                  <a:lnTo>
                    <a:pt x="25984" y="33502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9" name="object 597"/>
            <p:cNvSpPr/>
            <p:nvPr/>
          </p:nvSpPr>
          <p:spPr>
            <a:xfrm>
              <a:off x="1279447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02"/>
                  </a:lnTo>
                  <a:lnTo>
                    <a:pt x="26009" y="33502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0" name="object 598"/>
            <p:cNvSpPr/>
            <p:nvPr/>
          </p:nvSpPr>
          <p:spPr>
            <a:xfrm>
              <a:off x="1027511" y="54916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02"/>
                  </a:lnTo>
                  <a:lnTo>
                    <a:pt x="26009" y="33502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1" name="object 599"/>
            <p:cNvSpPr/>
            <p:nvPr/>
          </p:nvSpPr>
          <p:spPr>
            <a:xfrm>
              <a:off x="2791241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2" name="object 600"/>
            <p:cNvSpPr/>
            <p:nvPr/>
          </p:nvSpPr>
          <p:spPr>
            <a:xfrm>
              <a:off x="2791241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3" name="object 601"/>
            <p:cNvSpPr/>
            <p:nvPr/>
          </p:nvSpPr>
          <p:spPr>
            <a:xfrm>
              <a:off x="2791241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6047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4" name="object 602"/>
            <p:cNvSpPr/>
            <p:nvPr/>
          </p:nvSpPr>
          <p:spPr>
            <a:xfrm>
              <a:off x="2791241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5" name="object 603"/>
            <p:cNvSpPr/>
            <p:nvPr/>
          </p:nvSpPr>
          <p:spPr>
            <a:xfrm>
              <a:off x="2791241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6" name="object 604"/>
            <p:cNvSpPr/>
            <p:nvPr/>
          </p:nvSpPr>
          <p:spPr>
            <a:xfrm>
              <a:off x="2791241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5996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7" name="object 605"/>
            <p:cNvSpPr/>
            <p:nvPr/>
          </p:nvSpPr>
          <p:spPr>
            <a:xfrm>
              <a:off x="2791241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8" name="object 606"/>
            <p:cNvSpPr/>
            <p:nvPr/>
          </p:nvSpPr>
          <p:spPr>
            <a:xfrm>
              <a:off x="2791241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9" name="object 607"/>
            <p:cNvSpPr/>
            <p:nvPr/>
          </p:nvSpPr>
          <p:spPr>
            <a:xfrm>
              <a:off x="2791241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5996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0" name="object 608"/>
            <p:cNvSpPr/>
            <p:nvPr/>
          </p:nvSpPr>
          <p:spPr>
            <a:xfrm>
              <a:off x="2791241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05" y="33502"/>
                  </a:lnTo>
                  <a:lnTo>
                    <a:pt x="25996" y="33502"/>
                  </a:lnTo>
                  <a:lnTo>
                    <a:pt x="33515" y="25971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1" name="object 609"/>
            <p:cNvSpPr/>
            <p:nvPr/>
          </p:nvSpPr>
          <p:spPr>
            <a:xfrm>
              <a:off x="2791241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5996"/>
                  </a:lnTo>
                  <a:lnTo>
                    <a:pt x="33515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2" name="object 610"/>
            <p:cNvSpPr/>
            <p:nvPr/>
          </p:nvSpPr>
          <p:spPr>
            <a:xfrm>
              <a:off x="2791241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02"/>
                  </a:lnTo>
                  <a:lnTo>
                    <a:pt x="25996" y="33502"/>
                  </a:lnTo>
                  <a:lnTo>
                    <a:pt x="33515" y="26022"/>
                  </a:lnTo>
                  <a:lnTo>
                    <a:pt x="33515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3" name="object 611"/>
            <p:cNvSpPr/>
            <p:nvPr/>
          </p:nvSpPr>
          <p:spPr>
            <a:xfrm>
              <a:off x="2791241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96" y="33527"/>
                  </a:lnTo>
                  <a:lnTo>
                    <a:pt x="33515" y="26022"/>
                  </a:lnTo>
                  <a:lnTo>
                    <a:pt x="33515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4" name="object 612"/>
            <p:cNvSpPr/>
            <p:nvPr/>
          </p:nvSpPr>
          <p:spPr>
            <a:xfrm>
              <a:off x="2791241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96" y="33553"/>
                  </a:lnTo>
                  <a:lnTo>
                    <a:pt x="33515" y="26022"/>
                  </a:lnTo>
                  <a:lnTo>
                    <a:pt x="33515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5" name="object 613"/>
            <p:cNvSpPr/>
            <p:nvPr/>
          </p:nvSpPr>
          <p:spPr>
            <a:xfrm>
              <a:off x="2538820" y="5248152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479" y="33527"/>
                  </a:lnTo>
                  <a:lnTo>
                    <a:pt x="33985" y="25996"/>
                  </a:lnTo>
                  <a:lnTo>
                    <a:pt x="33985" y="7785"/>
                  </a:lnTo>
                  <a:lnTo>
                    <a:pt x="26873" y="431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6" name="object 614"/>
            <p:cNvSpPr/>
            <p:nvPr/>
          </p:nvSpPr>
          <p:spPr>
            <a:xfrm>
              <a:off x="2286869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7" name="object 615"/>
            <p:cNvSpPr/>
            <p:nvPr/>
          </p:nvSpPr>
          <p:spPr>
            <a:xfrm>
              <a:off x="2034932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8" name="object 616"/>
            <p:cNvSpPr/>
            <p:nvPr/>
          </p:nvSpPr>
          <p:spPr>
            <a:xfrm>
              <a:off x="1782968" y="5248152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27"/>
                  </a:lnTo>
                  <a:lnTo>
                    <a:pt x="26390" y="33527"/>
                  </a:lnTo>
                  <a:lnTo>
                    <a:pt x="33921" y="25996"/>
                  </a:lnTo>
                  <a:lnTo>
                    <a:pt x="33921" y="7810"/>
                  </a:lnTo>
                  <a:lnTo>
                    <a:pt x="26822" y="431"/>
                  </a:lnTo>
                  <a:lnTo>
                    <a:pt x="17373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9" name="object 617"/>
            <p:cNvSpPr/>
            <p:nvPr/>
          </p:nvSpPr>
          <p:spPr>
            <a:xfrm>
              <a:off x="2538820" y="499249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479" y="33527"/>
                  </a:lnTo>
                  <a:lnTo>
                    <a:pt x="33985" y="25996"/>
                  </a:lnTo>
                  <a:lnTo>
                    <a:pt x="33985" y="7785"/>
                  </a:lnTo>
                  <a:lnTo>
                    <a:pt x="26873" y="431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0" name="object 618"/>
            <p:cNvSpPr/>
            <p:nvPr/>
          </p:nvSpPr>
          <p:spPr>
            <a:xfrm>
              <a:off x="2286869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1" name="object 619"/>
            <p:cNvSpPr/>
            <p:nvPr/>
          </p:nvSpPr>
          <p:spPr>
            <a:xfrm>
              <a:off x="2034932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2" name="object 620"/>
            <p:cNvSpPr/>
            <p:nvPr/>
          </p:nvSpPr>
          <p:spPr>
            <a:xfrm>
              <a:off x="1782968" y="499249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27"/>
                  </a:lnTo>
                  <a:lnTo>
                    <a:pt x="26390" y="33527"/>
                  </a:lnTo>
                  <a:lnTo>
                    <a:pt x="33921" y="25996"/>
                  </a:lnTo>
                  <a:lnTo>
                    <a:pt x="33921" y="7810"/>
                  </a:lnTo>
                  <a:lnTo>
                    <a:pt x="26835" y="457"/>
                  </a:lnTo>
                  <a:lnTo>
                    <a:pt x="17424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3" name="object 621"/>
            <p:cNvSpPr/>
            <p:nvPr/>
          </p:nvSpPr>
          <p:spPr>
            <a:xfrm>
              <a:off x="2538820" y="4748440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18" y="33553"/>
                  </a:lnTo>
                  <a:lnTo>
                    <a:pt x="26479" y="33553"/>
                  </a:lnTo>
                  <a:lnTo>
                    <a:pt x="33985" y="26047"/>
                  </a:lnTo>
                  <a:lnTo>
                    <a:pt x="33985" y="7810"/>
                  </a:lnTo>
                  <a:lnTo>
                    <a:pt x="26873" y="444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4" name="object 622"/>
            <p:cNvSpPr/>
            <p:nvPr/>
          </p:nvSpPr>
          <p:spPr>
            <a:xfrm>
              <a:off x="2286869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27" y="26047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5" name="object 623"/>
            <p:cNvSpPr/>
            <p:nvPr/>
          </p:nvSpPr>
          <p:spPr>
            <a:xfrm>
              <a:off x="2034932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02" y="26047"/>
                  </a:lnTo>
                  <a:lnTo>
                    <a:pt x="33502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6" name="object 624"/>
            <p:cNvSpPr/>
            <p:nvPr/>
          </p:nvSpPr>
          <p:spPr>
            <a:xfrm>
              <a:off x="1782968" y="4748440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43" y="33553"/>
                  </a:lnTo>
                  <a:lnTo>
                    <a:pt x="26390" y="33553"/>
                  </a:lnTo>
                  <a:lnTo>
                    <a:pt x="33921" y="26047"/>
                  </a:lnTo>
                  <a:lnTo>
                    <a:pt x="33921" y="7810"/>
                  </a:lnTo>
                  <a:lnTo>
                    <a:pt x="26822" y="457"/>
                  </a:lnTo>
                  <a:lnTo>
                    <a:pt x="17373" y="50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7" name="object 625"/>
            <p:cNvSpPr/>
            <p:nvPr/>
          </p:nvSpPr>
          <p:spPr>
            <a:xfrm>
              <a:off x="2538820" y="449077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479" y="33527"/>
                  </a:lnTo>
                  <a:lnTo>
                    <a:pt x="33985" y="26022"/>
                  </a:lnTo>
                  <a:lnTo>
                    <a:pt x="33985" y="7785"/>
                  </a:lnTo>
                  <a:lnTo>
                    <a:pt x="26873" y="431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8" name="object 626"/>
            <p:cNvSpPr/>
            <p:nvPr/>
          </p:nvSpPr>
          <p:spPr>
            <a:xfrm>
              <a:off x="2286869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9" name="object 627"/>
            <p:cNvSpPr/>
            <p:nvPr/>
          </p:nvSpPr>
          <p:spPr>
            <a:xfrm>
              <a:off x="2034932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02" y="26022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0" name="object 628"/>
            <p:cNvSpPr/>
            <p:nvPr/>
          </p:nvSpPr>
          <p:spPr>
            <a:xfrm>
              <a:off x="1782968" y="449077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43" y="33527"/>
                  </a:lnTo>
                  <a:lnTo>
                    <a:pt x="26390" y="33527"/>
                  </a:lnTo>
                  <a:lnTo>
                    <a:pt x="33921" y="26022"/>
                  </a:lnTo>
                  <a:lnTo>
                    <a:pt x="33921" y="7835"/>
                  </a:lnTo>
                  <a:lnTo>
                    <a:pt x="26835" y="482"/>
                  </a:lnTo>
                  <a:lnTo>
                    <a:pt x="17424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1" name="object 629"/>
            <p:cNvSpPr/>
            <p:nvPr/>
          </p:nvSpPr>
          <p:spPr>
            <a:xfrm>
              <a:off x="2538820" y="424678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479" y="33553"/>
                  </a:lnTo>
                  <a:lnTo>
                    <a:pt x="33985" y="25996"/>
                  </a:lnTo>
                  <a:lnTo>
                    <a:pt x="33985" y="7772"/>
                  </a:lnTo>
                  <a:lnTo>
                    <a:pt x="26873" y="444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2" name="object 630"/>
            <p:cNvSpPr/>
            <p:nvPr/>
          </p:nvSpPr>
          <p:spPr>
            <a:xfrm>
              <a:off x="2286869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3" name="object 631"/>
            <p:cNvSpPr/>
            <p:nvPr/>
          </p:nvSpPr>
          <p:spPr>
            <a:xfrm>
              <a:off x="2034932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4" name="object 632"/>
            <p:cNvSpPr/>
            <p:nvPr/>
          </p:nvSpPr>
          <p:spPr>
            <a:xfrm>
              <a:off x="1782968" y="4246781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53"/>
                  </a:lnTo>
                  <a:lnTo>
                    <a:pt x="26390" y="33553"/>
                  </a:lnTo>
                  <a:lnTo>
                    <a:pt x="33921" y="25996"/>
                  </a:lnTo>
                  <a:lnTo>
                    <a:pt x="33921" y="7810"/>
                  </a:lnTo>
                  <a:lnTo>
                    <a:pt x="26822" y="444"/>
                  </a:lnTo>
                  <a:lnTo>
                    <a:pt x="17373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5" name="object 633"/>
            <p:cNvSpPr/>
            <p:nvPr/>
          </p:nvSpPr>
          <p:spPr>
            <a:xfrm>
              <a:off x="2538820" y="399111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479" y="33553"/>
                  </a:lnTo>
                  <a:lnTo>
                    <a:pt x="33985" y="25996"/>
                  </a:lnTo>
                  <a:lnTo>
                    <a:pt x="33985" y="7772"/>
                  </a:lnTo>
                  <a:lnTo>
                    <a:pt x="26873" y="444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6" name="object 634"/>
            <p:cNvSpPr/>
            <p:nvPr/>
          </p:nvSpPr>
          <p:spPr>
            <a:xfrm>
              <a:off x="2286869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7" name="object 635"/>
            <p:cNvSpPr/>
            <p:nvPr/>
          </p:nvSpPr>
          <p:spPr>
            <a:xfrm>
              <a:off x="2034932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02" y="25996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8" name="object 636"/>
            <p:cNvSpPr/>
            <p:nvPr/>
          </p:nvSpPr>
          <p:spPr>
            <a:xfrm>
              <a:off x="1782968" y="399111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43" y="33553"/>
                  </a:lnTo>
                  <a:lnTo>
                    <a:pt x="26390" y="33553"/>
                  </a:lnTo>
                  <a:lnTo>
                    <a:pt x="33921" y="25996"/>
                  </a:lnTo>
                  <a:lnTo>
                    <a:pt x="33921" y="7772"/>
                  </a:lnTo>
                  <a:lnTo>
                    <a:pt x="26822" y="444"/>
                  </a:lnTo>
                  <a:lnTo>
                    <a:pt x="17373" y="50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9" name="object 637"/>
            <p:cNvSpPr/>
            <p:nvPr/>
          </p:nvSpPr>
          <p:spPr>
            <a:xfrm>
              <a:off x="2538820" y="3747092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479" y="33553"/>
                  </a:lnTo>
                  <a:lnTo>
                    <a:pt x="33985" y="26022"/>
                  </a:lnTo>
                  <a:lnTo>
                    <a:pt x="33985" y="7772"/>
                  </a:lnTo>
                  <a:lnTo>
                    <a:pt x="26873" y="444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0" name="object 638"/>
            <p:cNvSpPr/>
            <p:nvPr/>
          </p:nvSpPr>
          <p:spPr>
            <a:xfrm>
              <a:off x="2286869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1" name="object 639"/>
            <p:cNvSpPr/>
            <p:nvPr/>
          </p:nvSpPr>
          <p:spPr>
            <a:xfrm>
              <a:off x="2034932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02" y="26022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2" name="object 640"/>
            <p:cNvSpPr/>
            <p:nvPr/>
          </p:nvSpPr>
          <p:spPr>
            <a:xfrm>
              <a:off x="1782968" y="3747092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43" y="33553"/>
                  </a:lnTo>
                  <a:lnTo>
                    <a:pt x="26390" y="33553"/>
                  </a:lnTo>
                  <a:lnTo>
                    <a:pt x="33921" y="26022"/>
                  </a:lnTo>
                  <a:lnTo>
                    <a:pt x="33921" y="7835"/>
                  </a:lnTo>
                  <a:lnTo>
                    <a:pt x="26835" y="444"/>
                  </a:lnTo>
                  <a:lnTo>
                    <a:pt x="17424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3" name="object 641"/>
            <p:cNvSpPr/>
            <p:nvPr/>
          </p:nvSpPr>
          <p:spPr>
            <a:xfrm>
              <a:off x="2538820" y="348625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479" y="33527"/>
                  </a:lnTo>
                  <a:lnTo>
                    <a:pt x="33985" y="26022"/>
                  </a:lnTo>
                  <a:lnTo>
                    <a:pt x="33985" y="7785"/>
                  </a:lnTo>
                  <a:lnTo>
                    <a:pt x="26873" y="431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4" name="object 642"/>
            <p:cNvSpPr/>
            <p:nvPr/>
          </p:nvSpPr>
          <p:spPr>
            <a:xfrm>
              <a:off x="2286869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5" name="object 643"/>
            <p:cNvSpPr/>
            <p:nvPr/>
          </p:nvSpPr>
          <p:spPr>
            <a:xfrm>
              <a:off x="2034932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02" y="26022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6" name="object 644"/>
            <p:cNvSpPr/>
            <p:nvPr/>
          </p:nvSpPr>
          <p:spPr>
            <a:xfrm>
              <a:off x="1782968" y="348625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43" y="33527"/>
                  </a:lnTo>
                  <a:lnTo>
                    <a:pt x="26390" y="33527"/>
                  </a:lnTo>
                  <a:lnTo>
                    <a:pt x="33921" y="26022"/>
                  </a:lnTo>
                  <a:lnTo>
                    <a:pt x="33921" y="7810"/>
                  </a:lnTo>
                  <a:lnTo>
                    <a:pt x="26835" y="482"/>
                  </a:lnTo>
                  <a:lnTo>
                    <a:pt x="17424" y="114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7" name="object 645"/>
            <p:cNvSpPr/>
            <p:nvPr/>
          </p:nvSpPr>
          <p:spPr>
            <a:xfrm>
              <a:off x="1782968" y="348625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7157" y="33527"/>
                  </a:moveTo>
                  <a:lnTo>
                    <a:pt x="26390" y="33527"/>
                  </a:lnTo>
                  <a:lnTo>
                    <a:pt x="33921" y="26022"/>
                  </a:lnTo>
                  <a:lnTo>
                    <a:pt x="33921" y="16789"/>
                  </a:lnTo>
                  <a:lnTo>
                    <a:pt x="33921" y="7810"/>
                  </a:lnTo>
                  <a:lnTo>
                    <a:pt x="26835" y="482"/>
                  </a:lnTo>
                  <a:lnTo>
                    <a:pt x="17424" y="114"/>
                  </a:lnTo>
                  <a:lnTo>
                    <a:pt x="16789" y="0"/>
                  </a:lnTo>
                  <a:lnTo>
                    <a:pt x="7543" y="0"/>
                  </a:lnTo>
                  <a:lnTo>
                    <a:pt x="0" y="7505"/>
                  </a:lnTo>
                  <a:lnTo>
                    <a:pt x="0" y="16789"/>
                  </a:lnTo>
                  <a:lnTo>
                    <a:pt x="0" y="26022"/>
                  </a:lnTo>
                  <a:lnTo>
                    <a:pt x="7543" y="33527"/>
                  </a:lnTo>
                  <a:lnTo>
                    <a:pt x="17157" y="33527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8" name="object 646"/>
            <p:cNvSpPr/>
            <p:nvPr/>
          </p:nvSpPr>
          <p:spPr>
            <a:xfrm>
              <a:off x="2538820" y="324225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7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479" y="33527"/>
                  </a:lnTo>
                  <a:lnTo>
                    <a:pt x="33985" y="25996"/>
                  </a:lnTo>
                  <a:lnTo>
                    <a:pt x="33985" y="7785"/>
                  </a:lnTo>
                  <a:lnTo>
                    <a:pt x="26873" y="419"/>
                  </a:lnTo>
                  <a:lnTo>
                    <a:pt x="17411" y="50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9" name="object 647"/>
            <p:cNvSpPr/>
            <p:nvPr/>
          </p:nvSpPr>
          <p:spPr>
            <a:xfrm>
              <a:off x="2286869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0" name="object 648"/>
            <p:cNvSpPr/>
            <p:nvPr/>
          </p:nvSpPr>
          <p:spPr>
            <a:xfrm>
              <a:off x="2034932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02" y="25996"/>
                  </a:lnTo>
                  <a:lnTo>
                    <a:pt x="33502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1" name="object 649"/>
            <p:cNvSpPr/>
            <p:nvPr/>
          </p:nvSpPr>
          <p:spPr>
            <a:xfrm>
              <a:off x="1782968" y="324225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4">
                  <a:moveTo>
                    <a:pt x="16789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43" y="33527"/>
                  </a:lnTo>
                  <a:lnTo>
                    <a:pt x="26390" y="33527"/>
                  </a:lnTo>
                  <a:lnTo>
                    <a:pt x="33921" y="25996"/>
                  </a:lnTo>
                  <a:lnTo>
                    <a:pt x="33921" y="7810"/>
                  </a:lnTo>
                  <a:lnTo>
                    <a:pt x="26835" y="457"/>
                  </a:lnTo>
                  <a:lnTo>
                    <a:pt x="17424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2" name="object 650"/>
            <p:cNvSpPr/>
            <p:nvPr/>
          </p:nvSpPr>
          <p:spPr>
            <a:xfrm>
              <a:off x="2538820" y="298661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18" y="33502"/>
                  </a:lnTo>
                  <a:lnTo>
                    <a:pt x="26479" y="33502"/>
                  </a:lnTo>
                  <a:lnTo>
                    <a:pt x="33985" y="25971"/>
                  </a:lnTo>
                  <a:lnTo>
                    <a:pt x="33985" y="7759"/>
                  </a:lnTo>
                  <a:lnTo>
                    <a:pt x="26873" y="431"/>
                  </a:lnTo>
                  <a:lnTo>
                    <a:pt x="17411" y="88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3" name="object 651"/>
            <p:cNvSpPr/>
            <p:nvPr/>
          </p:nvSpPr>
          <p:spPr>
            <a:xfrm>
              <a:off x="2286869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05" y="33502"/>
                  </a:lnTo>
                  <a:lnTo>
                    <a:pt x="26009" y="33502"/>
                  </a:lnTo>
                  <a:lnTo>
                    <a:pt x="33527" y="25971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4" name="object 652"/>
            <p:cNvSpPr/>
            <p:nvPr/>
          </p:nvSpPr>
          <p:spPr>
            <a:xfrm>
              <a:off x="2286869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16776" y="33502"/>
                  </a:moveTo>
                  <a:lnTo>
                    <a:pt x="26009" y="33502"/>
                  </a:lnTo>
                  <a:lnTo>
                    <a:pt x="33527" y="25971"/>
                  </a:lnTo>
                  <a:lnTo>
                    <a:pt x="33527" y="16763"/>
                  </a:lnTo>
                  <a:lnTo>
                    <a:pt x="33527" y="7505"/>
                  </a:lnTo>
                  <a:lnTo>
                    <a:pt x="26009" y="0"/>
                  </a:lnTo>
                  <a:lnTo>
                    <a:pt x="16776" y="0"/>
                  </a:lnTo>
                  <a:lnTo>
                    <a:pt x="7505" y="0"/>
                  </a:lnTo>
                  <a:lnTo>
                    <a:pt x="0" y="7505"/>
                  </a:lnTo>
                  <a:lnTo>
                    <a:pt x="0" y="16763"/>
                  </a:lnTo>
                  <a:lnTo>
                    <a:pt x="0" y="25971"/>
                  </a:lnTo>
                  <a:lnTo>
                    <a:pt x="7505" y="33502"/>
                  </a:lnTo>
                  <a:lnTo>
                    <a:pt x="16776" y="33502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5" name="object 653"/>
            <p:cNvSpPr/>
            <p:nvPr/>
          </p:nvSpPr>
          <p:spPr>
            <a:xfrm>
              <a:off x="2034932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02" y="25971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6" name="object 654"/>
            <p:cNvSpPr/>
            <p:nvPr/>
          </p:nvSpPr>
          <p:spPr>
            <a:xfrm>
              <a:off x="1782968" y="2986617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43" y="33502"/>
                  </a:lnTo>
                  <a:lnTo>
                    <a:pt x="26390" y="33502"/>
                  </a:lnTo>
                  <a:lnTo>
                    <a:pt x="33921" y="25971"/>
                  </a:lnTo>
                  <a:lnTo>
                    <a:pt x="33921" y="7785"/>
                  </a:lnTo>
                  <a:lnTo>
                    <a:pt x="26822" y="431"/>
                  </a:lnTo>
                  <a:lnTo>
                    <a:pt x="17373" y="88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7" name="object 655"/>
            <p:cNvSpPr/>
            <p:nvPr/>
          </p:nvSpPr>
          <p:spPr>
            <a:xfrm>
              <a:off x="2538820" y="2742566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76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479" y="33553"/>
                  </a:lnTo>
                  <a:lnTo>
                    <a:pt x="33985" y="25996"/>
                  </a:lnTo>
                  <a:lnTo>
                    <a:pt x="33985" y="7810"/>
                  </a:lnTo>
                  <a:lnTo>
                    <a:pt x="26873" y="444"/>
                  </a:lnTo>
                  <a:lnTo>
                    <a:pt x="17411" y="101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8" name="object 656"/>
            <p:cNvSpPr/>
            <p:nvPr/>
          </p:nvSpPr>
          <p:spPr>
            <a:xfrm>
              <a:off x="2286869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27" y="25996"/>
                  </a:lnTo>
                  <a:lnTo>
                    <a:pt x="33527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9" name="object 657"/>
            <p:cNvSpPr/>
            <p:nvPr/>
          </p:nvSpPr>
          <p:spPr>
            <a:xfrm>
              <a:off x="2034932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02" y="25996"/>
                  </a:lnTo>
                  <a:lnTo>
                    <a:pt x="33502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0" name="object 658"/>
            <p:cNvSpPr/>
            <p:nvPr/>
          </p:nvSpPr>
          <p:spPr>
            <a:xfrm>
              <a:off x="2034932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16763" y="33553"/>
                  </a:moveTo>
                  <a:lnTo>
                    <a:pt x="25996" y="33553"/>
                  </a:lnTo>
                  <a:lnTo>
                    <a:pt x="33502" y="25996"/>
                  </a:lnTo>
                  <a:lnTo>
                    <a:pt x="33502" y="16763"/>
                  </a:lnTo>
                  <a:lnTo>
                    <a:pt x="33502" y="7556"/>
                  </a:lnTo>
                  <a:lnTo>
                    <a:pt x="25996" y="0"/>
                  </a:lnTo>
                  <a:lnTo>
                    <a:pt x="16763" y="0"/>
                  </a:lnTo>
                  <a:lnTo>
                    <a:pt x="7518" y="0"/>
                  </a:lnTo>
                  <a:lnTo>
                    <a:pt x="0" y="7556"/>
                  </a:lnTo>
                  <a:lnTo>
                    <a:pt x="0" y="16763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16763" y="33553"/>
                  </a:lnTo>
                  <a:close/>
                </a:path>
              </a:pathLst>
            </a:custGeom>
            <a:ln w="276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1" name="object 659"/>
            <p:cNvSpPr/>
            <p:nvPr/>
          </p:nvSpPr>
          <p:spPr>
            <a:xfrm>
              <a:off x="1782968" y="2742566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89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43" y="33553"/>
                  </a:lnTo>
                  <a:lnTo>
                    <a:pt x="26390" y="33553"/>
                  </a:lnTo>
                  <a:lnTo>
                    <a:pt x="33921" y="25996"/>
                  </a:lnTo>
                  <a:lnTo>
                    <a:pt x="33921" y="7810"/>
                  </a:lnTo>
                  <a:lnTo>
                    <a:pt x="26822" y="457"/>
                  </a:lnTo>
                  <a:lnTo>
                    <a:pt x="17373" y="101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2" name="object 660"/>
            <p:cNvSpPr/>
            <p:nvPr/>
          </p:nvSpPr>
          <p:spPr>
            <a:xfrm>
              <a:off x="2538820" y="2484903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7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02"/>
                  </a:lnTo>
                  <a:lnTo>
                    <a:pt x="26479" y="33502"/>
                  </a:lnTo>
                  <a:lnTo>
                    <a:pt x="33985" y="26022"/>
                  </a:lnTo>
                  <a:lnTo>
                    <a:pt x="33985" y="7785"/>
                  </a:lnTo>
                  <a:lnTo>
                    <a:pt x="26873" y="406"/>
                  </a:lnTo>
                  <a:lnTo>
                    <a:pt x="17411" y="88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3" name="object 661"/>
            <p:cNvSpPr/>
            <p:nvPr/>
          </p:nvSpPr>
          <p:spPr>
            <a:xfrm>
              <a:off x="2286869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02"/>
                  </a:lnTo>
                  <a:lnTo>
                    <a:pt x="26009" y="33502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4" name="object 662"/>
            <p:cNvSpPr/>
            <p:nvPr/>
          </p:nvSpPr>
          <p:spPr>
            <a:xfrm>
              <a:off x="2034932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02"/>
                  </a:lnTo>
                  <a:lnTo>
                    <a:pt x="25996" y="33502"/>
                  </a:lnTo>
                  <a:lnTo>
                    <a:pt x="33502" y="26022"/>
                  </a:lnTo>
                  <a:lnTo>
                    <a:pt x="33502" y="7505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5" name="object 663"/>
            <p:cNvSpPr/>
            <p:nvPr/>
          </p:nvSpPr>
          <p:spPr>
            <a:xfrm>
              <a:off x="1782968" y="2484903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89" y="0"/>
                  </a:moveTo>
                  <a:lnTo>
                    <a:pt x="7543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43" y="33502"/>
                  </a:lnTo>
                  <a:lnTo>
                    <a:pt x="26390" y="33502"/>
                  </a:lnTo>
                  <a:lnTo>
                    <a:pt x="33921" y="26022"/>
                  </a:lnTo>
                  <a:lnTo>
                    <a:pt x="33921" y="7810"/>
                  </a:lnTo>
                  <a:lnTo>
                    <a:pt x="26835" y="457"/>
                  </a:lnTo>
                  <a:lnTo>
                    <a:pt x="17424" y="88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6" name="object 664"/>
            <p:cNvSpPr/>
            <p:nvPr/>
          </p:nvSpPr>
          <p:spPr>
            <a:xfrm>
              <a:off x="2538820" y="224087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7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479" y="33527"/>
                  </a:lnTo>
                  <a:lnTo>
                    <a:pt x="33985" y="26022"/>
                  </a:lnTo>
                  <a:lnTo>
                    <a:pt x="33985" y="7810"/>
                  </a:lnTo>
                  <a:lnTo>
                    <a:pt x="26873" y="419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7" name="object 665"/>
            <p:cNvSpPr/>
            <p:nvPr/>
          </p:nvSpPr>
          <p:spPr>
            <a:xfrm>
              <a:off x="2286869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8" name="object 666"/>
            <p:cNvSpPr/>
            <p:nvPr/>
          </p:nvSpPr>
          <p:spPr>
            <a:xfrm>
              <a:off x="2034932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5996" y="33527"/>
                  </a:lnTo>
                  <a:lnTo>
                    <a:pt x="33502" y="26022"/>
                  </a:lnTo>
                  <a:lnTo>
                    <a:pt x="33502" y="7531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9" name="object 667"/>
            <p:cNvSpPr/>
            <p:nvPr/>
          </p:nvSpPr>
          <p:spPr>
            <a:xfrm>
              <a:off x="1782968" y="2240878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89" y="0"/>
                  </a:moveTo>
                  <a:lnTo>
                    <a:pt x="7543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43" y="33527"/>
                  </a:lnTo>
                  <a:lnTo>
                    <a:pt x="26390" y="33527"/>
                  </a:lnTo>
                  <a:lnTo>
                    <a:pt x="33921" y="26022"/>
                  </a:lnTo>
                  <a:lnTo>
                    <a:pt x="33921" y="7810"/>
                  </a:lnTo>
                  <a:lnTo>
                    <a:pt x="26822" y="431"/>
                  </a:lnTo>
                  <a:lnTo>
                    <a:pt x="17373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0" name="object 668"/>
            <p:cNvSpPr/>
            <p:nvPr/>
          </p:nvSpPr>
          <p:spPr>
            <a:xfrm>
              <a:off x="2538820" y="1985219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76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479" y="33553"/>
                  </a:lnTo>
                  <a:lnTo>
                    <a:pt x="33985" y="26022"/>
                  </a:lnTo>
                  <a:lnTo>
                    <a:pt x="33985" y="7810"/>
                  </a:lnTo>
                  <a:lnTo>
                    <a:pt x="26873" y="444"/>
                  </a:lnTo>
                  <a:lnTo>
                    <a:pt x="17411" y="76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1" name="object 669"/>
            <p:cNvSpPr/>
            <p:nvPr/>
          </p:nvSpPr>
          <p:spPr>
            <a:xfrm>
              <a:off x="2286869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27" y="26022"/>
                  </a:lnTo>
                  <a:lnTo>
                    <a:pt x="33527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2" name="object 670"/>
            <p:cNvSpPr/>
            <p:nvPr/>
          </p:nvSpPr>
          <p:spPr>
            <a:xfrm>
              <a:off x="2034932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96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5996" y="33553"/>
                  </a:lnTo>
                  <a:lnTo>
                    <a:pt x="33502" y="26022"/>
                  </a:lnTo>
                  <a:lnTo>
                    <a:pt x="33502" y="755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3" name="object 671"/>
            <p:cNvSpPr/>
            <p:nvPr/>
          </p:nvSpPr>
          <p:spPr>
            <a:xfrm>
              <a:off x="1782968" y="1985219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89" h="33655">
                  <a:moveTo>
                    <a:pt x="16789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43" y="33553"/>
                  </a:lnTo>
                  <a:lnTo>
                    <a:pt x="26390" y="33553"/>
                  </a:lnTo>
                  <a:lnTo>
                    <a:pt x="33921" y="26022"/>
                  </a:lnTo>
                  <a:lnTo>
                    <a:pt x="33921" y="7810"/>
                  </a:lnTo>
                  <a:lnTo>
                    <a:pt x="26822" y="482"/>
                  </a:lnTo>
                  <a:lnTo>
                    <a:pt x="17373" y="76"/>
                  </a:lnTo>
                  <a:lnTo>
                    <a:pt x="1678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4" name="object 672"/>
            <p:cNvSpPr/>
            <p:nvPr/>
          </p:nvSpPr>
          <p:spPr>
            <a:xfrm>
              <a:off x="1531409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84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5" name="object 673"/>
            <p:cNvSpPr/>
            <p:nvPr/>
          </p:nvSpPr>
          <p:spPr>
            <a:xfrm>
              <a:off x="1279447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6" name="object 674"/>
            <p:cNvSpPr/>
            <p:nvPr/>
          </p:nvSpPr>
          <p:spPr>
            <a:xfrm>
              <a:off x="1027511" y="524815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7" name="object 675"/>
            <p:cNvSpPr/>
            <p:nvPr/>
          </p:nvSpPr>
          <p:spPr>
            <a:xfrm>
              <a:off x="1531409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84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8" name="object 676"/>
            <p:cNvSpPr/>
            <p:nvPr/>
          </p:nvSpPr>
          <p:spPr>
            <a:xfrm>
              <a:off x="1279447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9" name="object 677"/>
            <p:cNvSpPr/>
            <p:nvPr/>
          </p:nvSpPr>
          <p:spPr>
            <a:xfrm>
              <a:off x="1027511" y="49924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0" name="object 678"/>
            <p:cNvSpPr/>
            <p:nvPr/>
          </p:nvSpPr>
          <p:spPr>
            <a:xfrm>
              <a:off x="1531409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05" y="33553"/>
                  </a:lnTo>
                  <a:lnTo>
                    <a:pt x="25984" y="33553"/>
                  </a:lnTo>
                  <a:lnTo>
                    <a:pt x="33527" y="26047"/>
                  </a:lnTo>
                  <a:lnTo>
                    <a:pt x="33527" y="7531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1" name="object 679"/>
            <p:cNvSpPr/>
            <p:nvPr/>
          </p:nvSpPr>
          <p:spPr>
            <a:xfrm>
              <a:off x="1279447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27" y="26047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2" name="object 680"/>
            <p:cNvSpPr/>
            <p:nvPr/>
          </p:nvSpPr>
          <p:spPr>
            <a:xfrm>
              <a:off x="1027511" y="474844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47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40" y="26047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3" name="object 681"/>
            <p:cNvSpPr/>
            <p:nvPr/>
          </p:nvSpPr>
          <p:spPr>
            <a:xfrm>
              <a:off x="1531409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84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4" name="object 682"/>
            <p:cNvSpPr/>
            <p:nvPr/>
          </p:nvSpPr>
          <p:spPr>
            <a:xfrm>
              <a:off x="1279447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5" name="object 683"/>
            <p:cNvSpPr/>
            <p:nvPr/>
          </p:nvSpPr>
          <p:spPr>
            <a:xfrm>
              <a:off x="1027511" y="44907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6" name="object 684"/>
            <p:cNvSpPr/>
            <p:nvPr/>
          </p:nvSpPr>
          <p:spPr>
            <a:xfrm>
              <a:off x="1531409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5984" y="33553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7" name="object 685"/>
            <p:cNvSpPr/>
            <p:nvPr/>
          </p:nvSpPr>
          <p:spPr>
            <a:xfrm>
              <a:off x="1279447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8" name="object 686"/>
            <p:cNvSpPr/>
            <p:nvPr/>
          </p:nvSpPr>
          <p:spPr>
            <a:xfrm>
              <a:off x="1027511" y="424678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9" name="object 687"/>
            <p:cNvSpPr/>
            <p:nvPr/>
          </p:nvSpPr>
          <p:spPr>
            <a:xfrm>
              <a:off x="1531409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5984" y="33553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0" name="object 688"/>
            <p:cNvSpPr/>
            <p:nvPr/>
          </p:nvSpPr>
          <p:spPr>
            <a:xfrm>
              <a:off x="1279447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27" y="25996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1" name="object 689"/>
            <p:cNvSpPr/>
            <p:nvPr/>
          </p:nvSpPr>
          <p:spPr>
            <a:xfrm>
              <a:off x="1027511" y="399111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40" y="25996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2" name="object 690"/>
            <p:cNvSpPr/>
            <p:nvPr/>
          </p:nvSpPr>
          <p:spPr>
            <a:xfrm>
              <a:off x="1531409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84" y="33553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3" name="object 691"/>
            <p:cNvSpPr/>
            <p:nvPr/>
          </p:nvSpPr>
          <p:spPr>
            <a:xfrm>
              <a:off x="1279447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4" name="object 692"/>
            <p:cNvSpPr/>
            <p:nvPr/>
          </p:nvSpPr>
          <p:spPr>
            <a:xfrm>
              <a:off x="1027511" y="3747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5" name="object 693"/>
            <p:cNvSpPr/>
            <p:nvPr/>
          </p:nvSpPr>
          <p:spPr>
            <a:xfrm>
              <a:off x="1531409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84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6" name="object 694"/>
            <p:cNvSpPr/>
            <p:nvPr/>
          </p:nvSpPr>
          <p:spPr>
            <a:xfrm>
              <a:off x="1279447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7" name="object 695"/>
            <p:cNvSpPr/>
            <p:nvPr/>
          </p:nvSpPr>
          <p:spPr>
            <a:xfrm>
              <a:off x="1027511" y="3486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8" name="object 696"/>
            <p:cNvSpPr/>
            <p:nvPr/>
          </p:nvSpPr>
          <p:spPr>
            <a:xfrm>
              <a:off x="1531409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5984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5984" y="33527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9" name="object 697"/>
            <p:cNvSpPr/>
            <p:nvPr/>
          </p:nvSpPr>
          <p:spPr>
            <a:xfrm>
              <a:off x="1279447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27" y="25996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0" name="object 698"/>
            <p:cNvSpPr/>
            <p:nvPr/>
          </p:nvSpPr>
          <p:spPr>
            <a:xfrm>
              <a:off x="1027511" y="324225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5996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40" y="25996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1" name="object 699"/>
            <p:cNvSpPr/>
            <p:nvPr/>
          </p:nvSpPr>
          <p:spPr>
            <a:xfrm>
              <a:off x="1531409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05" y="33502"/>
                  </a:lnTo>
                  <a:lnTo>
                    <a:pt x="25984" y="33502"/>
                  </a:lnTo>
                  <a:lnTo>
                    <a:pt x="33527" y="25971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2" name="object 700"/>
            <p:cNvSpPr/>
            <p:nvPr/>
          </p:nvSpPr>
          <p:spPr>
            <a:xfrm>
              <a:off x="1279447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18" y="33502"/>
                  </a:lnTo>
                  <a:lnTo>
                    <a:pt x="26009" y="33502"/>
                  </a:lnTo>
                  <a:lnTo>
                    <a:pt x="33527" y="25971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3" name="object 701"/>
            <p:cNvSpPr/>
            <p:nvPr/>
          </p:nvSpPr>
          <p:spPr>
            <a:xfrm>
              <a:off x="1027511" y="298661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5971"/>
                  </a:lnTo>
                  <a:lnTo>
                    <a:pt x="7505" y="33502"/>
                  </a:lnTo>
                  <a:lnTo>
                    <a:pt x="26009" y="33502"/>
                  </a:lnTo>
                  <a:lnTo>
                    <a:pt x="33540" y="25971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4" name="object 702"/>
            <p:cNvSpPr/>
            <p:nvPr/>
          </p:nvSpPr>
          <p:spPr>
            <a:xfrm>
              <a:off x="1531409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84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5984" y="33553"/>
                  </a:lnTo>
                  <a:lnTo>
                    <a:pt x="33527" y="25996"/>
                  </a:lnTo>
                  <a:lnTo>
                    <a:pt x="33527" y="7556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5" name="object 703"/>
            <p:cNvSpPr/>
            <p:nvPr/>
          </p:nvSpPr>
          <p:spPr>
            <a:xfrm>
              <a:off x="1279447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27" y="25996"/>
                  </a:lnTo>
                  <a:lnTo>
                    <a:pt x="33527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6" name="object 704"/>
            <p:cNvSpPr/>
            <p:nvPr/>
          </p:nvSpPr>
          <p:spPr>
            <a:xfrm>
              <a:off x="1027511" y="274256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5996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40" y="25996"/>
                  </a:lnTo>
                  <a:lnTo>
                    <a:pt x="33540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7" name="object 705"/>
            <p:cNvSpPr/>
            <p:nvPr/>
          </p:nvSpPr>
          <p:spPr>
            <a:xfrm>
              <a:off x="1531409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84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02"/>
                  </a:lnTo>
                  <a:lnTo>
                    <a:pt x="25984" y="33502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8" name="object 706"/>
            <p:cNvSpPr/>
            <p:nvPr/>
          </p:nvSpPr>
          <p:spPr>
            <a:xfrm>
              <a:off x="1279447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18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18" y="33502"/>
                  </a:lnTo>
                  <a:lnTo>
                    <a:pt x="26009" y="33502"/>
                  </a:lnTo>
                  <a:lnTo>
                    <a:pt x="33527" y="26022"/>
                  </a:lnTo>
                  <a:lnTo>
                    <a:pt x="33527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9" name="object 707"/>
            <p:cNvSpPr/>
            <p:nvPr/>
          </p:nvSpPr>
          <p:spPr>
            <a:xfrm>
              <a:off x="1027511" y="24849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26022"/>
                  </a:lnTo>
                  <a:lnTo>
                    <a:pt x="7505" y="33502"/>
                  </a:lnTo>
                  <a:lnTo>
                    <a:pt x="26009" y="33502"/>
                  </a:lnTo>
                  <a:lnTo>
                    <a:pt x="33540" y="26022"/>
                  </a:lnTo>
                  <a:lnTo>
                    <a:pt x="33540" y="7505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0" name="object 708"/>
            <p:cNvSpPr/>
            <p:nvPr/>
          </p:nvSpPr>
          <p:spPr>
            <a:xfrm>
              <a:off x="1531409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84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5984" y="33527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1" name="object 709"/>
            <p:cNvSpPr/>
            <p:nvPr/>
          </p:nvSpPr>
          <p:spPr>
            <a:xfrm>
              <a:off x="1279447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18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18" y="33527"/>
                  </a:lnTo>
                  <a:lnTo>
                    <a:pt x="26009" y="33527"/>
                  </a:lnTo>
                  <a:lnTo>
                    <a:pt x="33527" y="26022"/>
                  </a:lnTo>
                  <a:lnTo>
                    <a:pt x="33527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2" name="object 710"/>
            <p:cNvSpPr/>
            <p:nvPr/>
          </p:nvSpPr>
          <p:spPr>
            <a:xfrm>
              <a:off x="1027511" y="224087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05" y="0"/>
                  </a:lnTo>
                  <a:lnTo>
                    <a:pt x="0" y="7531"/>
                  </a:lnTo>
                  <a:lnTo>
                    <a:pt x="0" y="26022"/>
                  </a:lnTo>
                  <a:lnTo>
                    <a:pt x="7505" y="33527"/>
                  </a:lnTo>
                  <a:lnTo>
                    <a:pt x="26009" y="33527"/>
                  </a:lnTo>
                  <a:lnTo>
                    <a:pt x="33540" y="26022"/>
                  </a:lnTo>
                  <a:lnTo>
                    <a:pt x="33540" y="7531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3" name="object 711"/>
            <p:cNvSpPr/>
            <p:nvPr/>
          </p:nvSpPr>
          <p:spPr>
            <a:xfrm>
              <a:off x="1531409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5984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5984" y="33553"/>
                  </a:lnTo>
                  <a:lnTo>
                    <a:pt x="33527" y="26022"/>
                  </a:lnTo>
                  <a:lnTo>
                    <a:pt x="33527" y="7556"/>
                  </a:lnTo>
                  <a:lnTo>
                    <a:pt x="25984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4" name="object 712"/>
            <p:cNvSpPr/>
            <p:nvPr/>
          </p:nvSpPr>
          <p:spPr>
            <a:xfrm>
              <a:off x="1279447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18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18" y="33553"/>
                  </a:lnTo>
                  <a:lnTo>
                    <a:pt x="26009" y="33553"/>
                  </a:lnTo>
                  <a:lnTo>
                    <a:pt x="33527" y="26022"/>
                  </a:lnTo>
                  <a:lnTo>
                    <a:pt x="33527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5" name="object 713"/>
            <p:cNvSpPr/>
            <p:nvPr/>
          </p:nvSpPr>
          <p:spPr>
            <a:xfrm>
              <a:off x="1027511" y="1985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6009" y="0"/>
                  </a:moveTo>
                  <a:lnTo>
                    <a:pt x="7505" y="0"/>
                  </a:lnTo>
                  <a:lnTo>
                    <a:pt x="0" y="7556"/>
                  </a:lnTo>
                  <a:lnTo>
                    <a:pt x="0" y="26022"/>
                  </a:lnTo>
                  <a:lnTo>
                    <a:pt x="7505" y="33553"/>
                  </a:lnTo>
                  <a:lnTo>
                    <a:pt x="26009" y="33553"/>
                  </a:lnTo>
                  <a:lnTo>
                    <a:pt x="33540" y="26022"/>
                  </a:lnTo>
                  <a:lnTo>
                    <a:pt x="33540" y="7556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2C387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6" name="object 714"/>
            <p:cNvSpPr/>
            <p:nvPr/>
          </p:nvSpPr>
          <p:spPr>
            <a:xfrm>
              <a:off x="2051696" y="2776119"/>
              <a:ext cx="4834255" cy="2493010"/>
            </a:xfrm>
            <a:custGeom>
              <a:avLst/>
              <a:gdLst/>
              <a:ahLst/>
              <a:cxnLst/>
              <a:rect l="l" t="t" r="r" b="b"/>
              <a:pathLst>
                <a:path w="4834255" h="2493010">
                  <a:moveTo>
                    <a:pt x="0" y="0"/>
                  </a:moveTo>
                  <a:lnTo>
                    <a:pt x="4833924" y="726935"/>
                  </a:lnTo>
                  <a:lnTo>
                    <a:pt x="4565472" y="984148"/>
                  </a:lnTo>
                  <a:lnTo>
                    <a:pt x="4058653" y="1231773"/>
                  </a:lnTo>
                  <a:lnTo>
                    <a:pt x="2548051" y="1231773"/>
                  </a:lnTo>
                  <a:lnTo>
                    <a:pt x="2548051" y="1490052"/>
                  </a:lnTo>
                  <a:lnTo>
                    <a:pt x="2297188" y="1740623"/>
                  </a:lnTo>
                  <a:lnTo>
                    <a:pt x="2297531" y="2492603"/>
                  </a:lnTo>
                </a:path>
              </a:pathLst>
            </a:custGeom>
            <a:ln w="6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7" name="object 715"/>
            <p:cNvSpPr/>
            <p:nvPr/>
          </p:nvSpPr>
          <p:spPr>
            <a:xfrm>
              <a:off x="1796719" y="2758451"/>
              <a:ext cx="506730" cy="744855"/>
            </a:xfrm>
            <a:custGeom>
              <a:avLst/>
              <a:gdLst/>
              <a:ahLst/>
              <a:cxnLst/>
              <a:rect l="l" t="t" r="r" b="b"/>
              <a:pathLst>
                <a:path w="506730" h="744854">
                  <a:moveTo>
                    <a:pt x="506158" y="244932"/>
                  </a:moveTo>
                  <a:lnTo>
                    <a:pt x="254977" y="0"/>
                  </a:lnTo>
                  <a:lnTo>
                    <a:pt x="0" y="744588"/>
                  </a:lnTo>
                  <a:lnTo>
                    <a:pt x="506158" y="244932"/>
                  </a:lnTo>
                  <a:close/>
                </a:path>
              </a:pathLst>
            </a:custGeom>
            <a:ln w="6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8" name="object 716"/>
            <p:cNvSpPr/>
            <p:nvPr/>
          </p:nvSpPr>
          <p:spPr>
            <a:xfrm>
              <a:off x="2051696" y="2758452"/>
              <a:ext cx="4582160" cy="1005840"/>
            </a:xfrm>
            <a:custGeom>
              <a:avLst/>
              <a:gdLst/>
              <a:ahLst/>
              <a:cxnLst/>
              <a:rect l="l" t="t" r="r" b="b"/>
              <a:pathLst>
                <a:path w="4582159" h="1005839">
                  <a:moveTo>
                    <a:pt x="0" y="0"/>
                  </a:moveTo>
                  <a:lnTo>
                    <a:pt x="4581944" y="1005433"/>
                  </a:lnTo>
                </a:path>
              </a:pathLst>
            </a:custGeom>
            <a:ln w="6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9" name="object 717"/>
            <p:cNvSpPr/>
            <p:nvPr/>
          </p:nvSpPr>
          <p:spPr>
            <a:xfrm>
              <a:off x="2034933" y="2759330"/>
              <a:ext cx="4094479" cy="1249045"/>
            </a:xfrm>
            <a:custGeom>
              <a:avLst/>
              <a:gdLst/>
              <a:ahLst/>
              <a:cxnLst/>
              <a:rect l="l" t="t" r="r" b="b"/>
              <a:pathLst>
                <a:path w="4094479" h="1249045">
                  <a:moveTo>
                    <a:pt x="0" y="0"/>
                  </a:moveTo>
                  <a:lnTo>
                    <a:pt x="4094353" y="1248549"/>
                  </a:lnTo>
                </a:path>
              </a:pathLst>
            </a:custGeom>
            <a:ln w="6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0" name="object 718"/>
            <p:cNvSpPr/>
            <p:nvPr/>
          </p:nvSpPr>
          <p:spPr>
            <a:xfrm>
              <a:off x="2051696" y="2758452"/>
              <a:ext cx="3070225" cy="1249680"/>
            </a:xfrm>
            <a:custGeom>
              <a:avLst/>
              <a:gdLst/>
              <a:ahLst/>
              <a:cxnLst/>
              <a:rect l="l" t="t" r="r" b="b"/>
              <a:pathLst>
                <a:path w="3070225" h="1249679">
                  <a:moveTo>
                    <a:pt x="0" y="0"/>
                  </a:moveTo>
                  <a:lnTo>
                    <a:pt x="3070161" y="1249426"/>
                  </a:lnTo>
                </a:path>
              </a:pathLst>
            </a:custGeom>
            <a:ln w="6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1" name="object 719"/>
            <p:cNvSpPr/>
            <p:nvPr/>
          </p:nvSpPr>
          <p:spPr>
            <a:xfrm>
              <a:off x="2302878" y="3003383"/>
              <a:ext cx="2297430" cy="1004569"/>
            </a:xfrm>
            <a:custGeom>
              <a:avLst/>
              <a:gdLst/>
              <a:ahLst/>
              <a:cxnLst/>
              <a:rect l="l" t="t" r="r" b="b"/>
              <a:pathLst>
                <a:path w="2297429" h="1004570">
                  <a:moveTo>
                    <a:pt x="0" y="0"/>
                  </a:moveTo>
                  <a:lnTo>
                    <a:pt x="2296871" y="1004493"/>
                  </a:lnTo>
                </a:path>
              </a:pathLst>
            </a:custGeom>
            <a:ln w="6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2" name="object 720"/>
            <p:cNvSpPr/>
            <p:nvPr/>
          </p:nvSpPr>
          <p:spPr>
            <a:xfrm>
              <a:off x="2302878" y="3003383"/>
              <a:ext cx="2063114" cy="1762125"/>
            </a:xfrm>
            <a:custGeom>
              <a:avLst/>
              <a:gdLst/>
              <a:ahLst/>
              <a:cxnLst/>
              <a:rect l="l" t="t" r="r" b="b"/>
              <a:pathLst>
                <a:path w="2063114" h="1762125">
                  <a:moveTo>
                    <a:pt x="0" y="0"/>
                  </a:moveTo>
                  <a:lnTo>
                    <a:pt x="2062645" y="1761870"/>
                  </a:lnTo>
                </a:path>
              </a:pathLst>
            </a:custGeom>
            <a:ln w="6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3" name="object 721"/>
            <p:cNvSpPr/>
            <p:nvPr/>
          </p:nvSpPr>
          <p:spPr>
            <a:xfrm>
              <a:off x="1796723" y="3503044"/>
              <a:ext cx="2552700" cy="1765935"/>
            </a:xfrm>
            <a:custGeom>
              <a:avLst/>
              <a:gdLst/>
              <a:ahLst/>
              <a:cxnLst/>
              <a:rect l="l" t="t" r="r" b="b"/>
              <a:pathLst>
                <a:path w="2552700" h="1765935">
                  <a:moveTo>
                    <a:pt x="0" y="0"/>
                  </a:moveTo>
                  <a:lnTo>
                    <a:pt x="2552522" y="1765668"/>
                  </a:lnTo>
                </a:path>
              </a:pathLst>
            </a:custGeom>
            <a:ln w="6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4" name="object 722"/>
            <p:cNvSpPr/>
            <p:nvPr/>
          </p:nvSpPr>
          <p:spPr>
            <a:xfrm>
              <a:off x="1796723" y="3503044"/>
              <a:ext cx="2804160" cy="2261235"/>
            </a:xfrm>
            <a:custGeom>
              <a:avLst/>
              <a:gdLst/>
              <a:ahLst/>
              <a:cxnLst/>
              <a:rect l="l" t="t" r="r" b="b"/>
              <a:pathLst>
                <a:path w="2804160" h="2261235">
                  <a:moveTo>
                    <a:pt x="0" y="0"/>
                  </a:moveTo>
                  <a:lnTo>
                    <a:pt x="2803969" y="2261019"/>
                  </a:lnTo>
                  <a:lnTo>
                    <a:pt x="2298242" y="2261019"/>
                  </a:lnTo>
                  <a:lnTo>
                    <a:pt x="0" y="0"/>
                  </a:lnTo>
                </a:path>
              </a:pathLst>
            </a:custGeom>
            <a:ln w="6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5" name="object 723"/>
            <p:cNvSpPr/>
            <p:nvPr/>
          </p:nvSpPr>
          <p:spPr>
            <a:xfrm>
              <a:off x="4349234" y="5268724"/>
              <a:ext cx="251460" cy="495934"/>
            </a:xfrm>
            <a:custGeom>
              <a:avLst/>
              <a:gdLst/>
              <a:ahLst/>
              <a:cxnLst/>
              <a:rect l="l" t="t" r="r" b="b"/>
              <a:pathLst>
                <a:path w="251460" h="495935">
                  <a:moveTo>
                    <a:pt x="0" y="0"/>
                  </a:moveTo>
                  <a:lnTo>
                    <a:pt x="251460" y="495350"/>
                  </a:lnTo>
                </a:path>
              </a:pathLst>
            </a:custGeom>
            <a:ln w="6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</p:grpSp>
    </p:spTree>
    <p:extLst>
      <p:ext uri="{BB962C8B-B14F-4D97-AF65-F5344CB8AC3E}">
        <p14:creationId xmlns:p14="http://schemas.microsoft.com/office/powerpoint/2010/main" val="4562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 &amp; FORMS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34" y="3429748"/>
            <a:ext cx="4934053" cy="7741059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579254" y="3429748"/>
            <a:ext cx="15028155" cy="8722068"/>
            <a:chOff x="2156719" y="804688"/>
            <a:chExt cx="8394722" cy="4872144"/>
          </a:xfrm>
        </p:grpSpPr>
        <p:sp>
          <p:nvSpPr>
            <p:cNvPr id="35" name="object 5"/>
            <p:cNvSpPr/>
            <p:nvPr/>
          </p:nvSpPr>
          <p:spPr>
            <a:xfrm>
              <a:off x="10520326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" name="object 6"/>
            <p:cNvSpPr/>
            <p:nvPr/>
          </p:nvSpPr>
          <p:spPr>
            <a:xfrm>
              <a:off x="10288824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" name="object 7"/>
            <p:cNvSpPr/>
            <p:nvPr/>
          </p:nvSpPr>
          <p:spPr>
            <a:xfrm>
              <a:off x="10520326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" name="object 8"/>
            <p:cNvSpPr/>
            <p:nvPr/>
          </p:nvSpPr>
          <p:spPr>
            <a:xfrm>
              <a:off x="10288824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" name="object 9"/>
            <p:cNvSpPr/>
            <p:nvPr/>
          </p:nvSpPr>
          <p:spPr>
            <a:xfrm>
              <a:off x="10520326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" name="object 10"/>
            <p:cNvSpPr/>
            <p:nvPr/>
          </p:nvSpPr>
          <p:spPr>
            <a:xfrm>
              <a:off x="10288824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" name="object 11"/>
            <p:cNvSpPr/>
            <p:nvPr/>
          </p:nvSpPr>
          <p:spPr>
            <a:xfrm>
              <a:off x="10520326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" name="object 12"/>
            <p:cNvSpPr/>
            <p:nvPr/>
          </p:nvSpPr>
          <p:spPr>
            <a:xfrm>
              <a:off x="10288824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" name="object 13"/>
            <p:cNvSpPr/>
            <p:nvPr/>
          </p:nvSpPr>
          <p:spPr>
            <a:xfrm>
              <a:off x="10520326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" name="object 14"/>
            <p:cNvSpPr/>
            <p:nvPr/>
          </p:nvSpPr>
          <p:spPr>
            <a:xfrm>
              <a:off x="10288824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" name="object 15"/>
            <p:cNvSpPr/>
            <p:nvPr/>
          </p:nvSpPr>
          <p:spPr>
            <a:xfrm>
              <a:off x="10520326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" name="object 16"/>
            <p:cNvSpPr/>
            <p:nvPr/>
          </p:nvSpPr>
          <p:spPr>
            <a:xfrm>
              <a:off x="10288824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" name="object 17"/>
            <p:cNvSpPr/>
            <p:nvPr/>
          </p:nvSpPr>
          <p:spPr>
            <a:xfrm>
              <a:off x="10520326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" name="object 18"/>
            <p:cNvSpPr/>
            <p:nvPr/>
          </p:nvSpPr>
          <p:spPr>
            <a:xfrm>
              <a:off x="10288824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" name="object 19"/>
            <p:cNvSpPr/>
            <p:nvPr/>
          </p:nvSpPr>
          <p:spPr>
            <a:xfrm>
              <a:off x="10520326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" name="object 20"/>
            <p:cNvSpPr/>
            <p:nvPr/>
          </p:nvSpPr>
          <p:spPr>
            <a:xfrm>
              <a:off x="10288824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" name="object 21"/>
            <p:cNvSpPr/>
            <p:nvPr/>
          </p:nvSpPr>
          <p:spPr>
            <a:xfrm>
              <a:off x="10520326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" name="object 22"/>
            <p:cNvSpPr/>
            <p:nvPr/>
          </p:nvSpPr>
          <p:spPr>
            <a:xfrm>
              <a:off x="10288824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" name="object 23"/>
            <p:cNvSpPr/>
            <p:nvPr/>
          </p:nvSpPr>
          <p:spPr>
            <a:xfrm>
              <a:off x="10520326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" name="object 24"/>
            <p:cNvSpPr/>
            <p:nvPr/>
          </p:nvSpPr>
          <p:spPr>
            <a:xfrm>
              <a:off x="10288824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" name="object 25"/>
            <p:cNvSpPr/>
            <p:nvPr/>
          </p:nvSpPr>
          <p:spPr>
            <a:xfrm>
              <a:off x="10056838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" name="object 26"/>
            <p:cNvSpPr/>
            <p:nvPr/>
          </p:nvSpPr>
          <p:spPr>
            <a:xfrm>
              <a:off x="9825311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" name="object 27"/>
            <p:cNvSpPr/>
            <p:nvPr/>
          </p:nvSpPr>
          <p:spPr>
            <a:xfrm>
              <a:off x="9593797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" name="object 28"/>
            <p:cNvSpPr/>
            <p:nvPr/>
          </p:nvSpPr>
          <p:spPr>
            <a:xfrm>
              <a:off x="10056838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" name="object 29"/>
            <p:cNvSpPr/>
            <p:nvPr/>
          </p:nvSpPr>
          <p:spPr>
            <a:xfrm>
              <a:off x="9825311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" name="object 30"/>
            <p:cNvSpPr/>
            <p:nvPr/>
          </p:nvSpPr>
          <p:spPr>
            <a:xfrm>
              <a:off x="9593797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" name="object 31"/>
            <p:cNvSpPr/>
            <p:nvPr/>
          </p:nvSpPr>
          <p:spPr>
            <a:xfrm>
              <a:off x="10056838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" name="object 32"/>
            <p:cNvSpPr/>
            <p:nvPr/>
          </p:nvSpPr>
          <p:spPr>
            <a:xfrm>
              <a:off x="9825311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" name="object 33"/>
            <p:cNvSpPr/>
            <p:nvPr/>
          </p:nvSpPr>
          <p:spPr>
            <a:xfrm>
              <a:off x="9593797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" name="object 34"/>
            <p:cNvSpPr/>
            <p:nvPr/>
          </p:nvSpPr>
          <p:spPr>
            <a:xfrm>
              <a:off x="10056838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" name="object 35"/>
            <p:cNvSpPr/>
            <p:nvPr/>
          </p:nvSpPr>
          <p:spPr>
            <a:xfrm>
              <a:off x="9825311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" name="object 36"/>
            <p:cNvSpPr/>
            <p:nvPr/>
          </p:nvSpPr>
          <p:spPr>
            <a:xfrm>
              <a:off x="9593797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" name="object 37"/>
            <p:cNvSpPr/>
            <p:nvPr/>
          </p:nvSpPr>
          <p:spPr>
            <a:xfrm>
              <a:off x="10056838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" name="object 38"/>
            <p:cNvSpPr/>
            <p:nvPr/>
          </p:nvSpPr>
          <p:spPr>
            <a:xfrm>
              <a:off x="9825311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" name="object 39"/>
            <p:cNvSpPr/>
            <p:nvPr/>
          </p:nvSpPr>
          <p:spPr>
            <a:xfrm>
              <a:off x="9593797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" name="object 40"/>
            <p:cNvSpPr/>
            <p:nvPr/>
          </p:nvSpPr>
          <p:spPr>
            <a:xfrm>
              <a:off x="10056838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" name="object 41"/>
            <p:cNvSpPr/>
            <p:nvPr/>
          </p:nvSpPr>
          <p:spPr>
            <a:xfrm>
              <a:off x="9825311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" name="object 42"/>
            <p:cNvSpPr/>
            <p:nvPr/>
          </p:nvSpPr>
          <p:spPr>
            <a:xfrm>
              <a:off x="9593797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" name="object 43"/>
            <p:cNvSpPr/>
            <p:nvPr/>
          </p:nvSpPr>
          <p:spPr>
            <a:xfrm>
              <a:off x="10056838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" name="object 44"/>
            <p:cNvSpPr/>
            <p:nvPr/>
          </p:nvSpPr>
          <p:spPr>
            <a:xfrm>
              <a:off x="9825311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" name="object 45"/>
            <p:cNvSpPr/>
            <p:nvPr/>
          </p:nvSpPr>
          <p:spPr>
            <a:xfrm>
              <a:off x="9593797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" name="object 46"/>
            <p:cNvSpPr/>
            <p:nvPr/>
          </p:nvSpPr>
          <p:spPr>
            <a:xfrm>
              <a:off x="10056838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" name="object 47"/>
            <p:cNvSpPr/>
            <p:nvPr/>
          </p:nvSpPr>
          <p:spPr>
            <a:xfrm>
              <a:off x="9825311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" name="object 48"/>
            <p:cNvSpPr/>
            <p:nvPr/>
          </p:nvSpPr>
          <p:spPr>
            <a:xfrm>
              <a:off x="9593797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" name="object 49"/>
            <p:cNvSpPr/>
            <p:nvPr/>
          </p:nvSpPr>
          <p:spPr>
            <a:xfrm>
              <a:off x="10056838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" name="object 50"/>
            <p:cNvSpPr/>
            <p:nvPr/>
          </p:nvSpPr>
          <p:spPr>
            <a:xfrm>
              <a:off x="9825311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" name="object 51"/>
            <p:cNvSpPr/>
            <p:nvPr/>
          </p:nvSpPr>
          <p:spPr>
            <a:xfrm>
              <a:off x="9593797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" name="object 52"/>
            <p:cNvSpPr/>
            <p:nvPr/>
          </p:nvSpPr>
          <p:spPr>
            <a:xfrm>
              <a:off x="10056838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" name="object 53"/>
            <p:cNvSpPr/>
            <p:nvPr/>
          </p:nvSpPr>
          <p:spPr>
            <a:xfrm>
              <a:off x="9825311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3914" y="30784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" name="object 54"/>
            <p:cNvSpPr/>
            <p:nvPr/>
          </p:nvSpPr>
          <p:spPr>
            <a:xfrm>
              <a:off x="9593797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" name="object 55"/>
            <p:cNvSpPr/>
            <p:nvPr/>
          </p:nvSpPr>
          <p:spPr>
            <a:xfrm>
              <a:off x="9361873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" name="object 56"/>
            <p:cNvSpPr/>
            <p:nvPr/>
          </p:nvSpPr>
          <p:spPr>
            <a:xfrm>
              <a:off x="9130358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" name="object 57"/>
            <p:cNvSpPr/>
            <p:nvPr/>
          </p:nvSpPr>
          <p:spPr>
            <a:xfrm>
              <a:off x="8898844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" name="object 58"/>
            <p:cNvSpPr/>
            <p:nvPr/>
          </p:nvSpPr>
          <p:spPr>
            <a:xfrm>
              <a:off x="9361873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" name="object 59"/>
            <p:cNvSpPr/>
            <p:nvPr/>
          </p:nvSpPr>
          <p:spPr>
            <a:xfrm>
              <a:off x="9130358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" name="object 60"/>
            <p:cNvSpPr/>
            <p:nvPr/>
          </p:nvSpPr>
          <p:spPr>
            <a:xfrm>
              <a:off x="8898844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" name="object 61"/>
            <p:cNvSpPr/>
            <p:nvPr/>
          </p:nvSpPr>
          <p:spPr>
            <a:xfrm>
              <a:off x="9361873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" name="object 62"/>
            <p:cNvSpPr/>
            <p:nvPr/>
          </p:nvSpPr>
          <p:spPr>
            <a:xfrm>
              <a:off x="9130358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" name="object 63"/>
            <p:cNvSpPr/>
            <p:nvPr/>
          </p:nvSpPr>
          <p:spPr>
            <a:xfrm>
              <a:off x="8898844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" name="object 64"/>
            <p:cNvSpPr/>
            <p:nvPr/>
          </p:nvSpPr>
          <p:spPr>
            <a:xfrm>
              <a:off x="9361873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" name="object 65"/>
            <p:cNvSpPr/>
            <p:nvPr/>
          </p:nvSpPr>
          <p:spPr>
            <a:xfrm>
              <a:off x="9130358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" name="object 66"/>
            <p:cNvSpPr/>
            <p:nvPr/>
          </p:nvSpPr>
          <p:spPr>
            <a:xfrm>
              <a:off x="8898844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" name="object 67"/>
            <p:cNvSpPr/>
            <p:nvPr/>
          </p:nvSpPr>
          <p:spPr>
            <a:xfrm>
              <a:off x="9361873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" name="object 68"/>
            <p:cNvSpPr/>
            <p:nvPr/>
          </p:nvSpPr>
          <p:spPr>
            <a:xfrm>
              <a:off x="9130358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" name="object 69"/>
            <p:cNvSpPr/>
            <p:nvPr/>
          </p:nvSpPr>
          <p:spPr>
            <a:xfrm>
              <a:off x="8898844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" name="object 70"/>
            <p:cNvSpPr/>
            <p:nvPr/>
          </p:nvSpPr>
          <p:spPr>
            <a:xfrm>
              <a:off x="9361873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" name="object 71"/>
            <p:cNvSpPr/>
            <p:nvPr/>
          </p:nvSpPr>
          <p:spPr>
            <a:xfrm>
              <a:off x="9130358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" name="object 72"/>
            <p:cNvSpPr/>
            <p:nvPr/>
          </p:nvSpPr>
          <p:spPr>
            <a:xfrm>
              <a:off x="8898844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" name="object 73"/>
            <p:cNvSpPr/>
            <p:nvPr/>
          </p:nvSpPr>
          <p:spPr>
            <a:xfrm>
              <a:off x="9361873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" name="object 74"/>
            <p:cNvSpPr/>
            <p:nvPr/>
          </p:nvSpPr>
          <p:spPr>
            <a:xfrm>
              <a:off x="9130358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" name="object 75"/>
            <p:cNvSpPr/>
            <p:nvPr/>
          </p:nvSpPr>
          <p:spPr>
            <a:xfrm>
              <a:off x="8898844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" name="object 76"/>
            <p:cNvSpPr/>
            <p:nvPr/>
          </p:nvSpPr>
          <p:spPr>
            <a:xfrm>
              <a:off x="9361873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" name="object 77"/>
            <p:cNvSpPr/>
            <p:nvPr/>
          </p:nvSpPr>
          <p:spPr>
            <a:xfrm>
              <a:off x="9130358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" name="object 78"/>
            <p:cNvSpPr/>
            <p:nvPr/>
          </p:nvSpPr>
          <p:spPr>
            <a:xfrm>
              <a:off x="8898844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" name="object 79"/>
            <p:cNvSpPr/>
            <p:nvPr/>
          </p:nvSpPr>
          <p:spPr>
            <a:xfrm>
              <a:off x="9361873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" name="object 80"/>
            <p:cNvSpPr/>
            <p:nvPr/>
          </p:nvSpPr>
          <p:spPr>
            <a:xfrm>
              <a:off x="9130358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" name="object 81"/>
            <p:cNvSpPr/>
            <p:nvPr/>
          </p:nvSpPr>
          <p:spPr>
            <a:xfrm>
              <a:off x="8898844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" name="object 82"/>
            <p:cNvSpPr/>
            <p:nvPr/>
          </p:nvSpPr>
          <p:spPr>
            <a:xfrm>
              <a:off x="9361873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" name="object 83"/>
            <p:cNvSpPr/>
            <p:nvPr/>
          </p:nvSpPr>
          <p:spPr>
            <a:xfrm>
              <a:off x="9130358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" name="object 84"/>
            <p:cNvSpPr/>
            <p:nvPr/>
          </p:nvSpPr>
          <p:spPr>
            <a:xfrm>
              <a:off x="8898844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3914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" name="object 85"/>
            <p:cNvSpPr/>
            <p:nvPr/>
          </p:nvSpPr>
          <p:spPr>
            <a:xfrm>
              <a:off x="8667342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" name="object 86"/>
            <p:cNvSpPr/>
            <p:nvPr/>
          </p:nvSpPr>
          <p:spPr>
            <a:xfrm>
              <a:off x="8667342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784" y="23914"/>
                  </a:lnTo>
                  <a:lnTo>
                    <a:pt x="30784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" name="object 87"/>
            <p:cNvSpPr/>
            <p:nvPr/>
          </p:nvSpPr>
          <p:spPr>
            <a:xfrm>
              <a:off x="8667342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914"/>
                  </a:lnTo>
                  <a:lnTo>
                    <a:pt x="30784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" name="object 88"/>
            <p:cNvSpPr/>
            <p:nvPr/>
          </p:nvSpPr>
          <p:spPr>
            <a:xfrm>
              <a:off x="8667342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914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" name="object 89"/>
            <p:cNvSpPr/>
            <p:nvPr/>
          </p:nvSpPr>
          <p:spPr>
            <a:xfrm>
              <a:off x="8667342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784" y="23914"/>
                  </a:lnTo>
                  <a:lnTo>
                    <a:pt x="30784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" name="object 90"/>
            <p:cNvSpPr/>
            <p:nvPr/>
          </p:nvSpPr>
          <p:spPr>
            <a:xfrm>
              <a:off x="8667342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888"/>
                  </a:lnTo>
                  <a:lnTo>
                    <a:pt x="30784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" name="object 91"/>
            <p:cNvSpPr/>
            <p:nvPr/>
          </p:nvSpPr>
          <p:spPr>
            <a:xfrm>
              <a:off x="8667342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888"/>
                  </a:lnTo>
                  <a:lnTo>
                    <a:pt x="30784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" name="object 92"/>
            <p:cNvSpPr/>
            <p:nvPr/>
          </p:nvSpPr>
          <p:spPr>
            <a:xfrm>
              <a:off x="8667342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" name="object 93"/>
            <p:cNvSpPr/>
            <p:nvPr/>
          </p:nvSpPr>
          <p:spPr>
            <a:xfrm>
              <a:off x="8667342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" name="object 94"/>
            <p:cNvSpPr/>
            <p:nvPr/>
          </p:nvSpPr>
          <p:spPr>
            <a:xfrm>
              <a:off x="8667342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" name="object 95"/>
            <p:cNvSpPr/>
            <p:nvPr/>
          </p:nvSpPr>
          <p:spPr>
            <a:xfrm>
              <a:off x="8667329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" name="object 96"/>
            <p:cNvSpPr/>
            <p:nvPr/>
          </p:nvSpPr>
          <p:spPr>
            <a:xfrm>
              <a:off x="8667329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" name="object 97"/>
            <p:cNvSpPr/>
            <p:nvPr/>
          </p:nvSpPr>
          <p:spPr>
            <a:xfrm>
              <a:off x="8667329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" name="object 98"/>
            <p:cNvSpPr/>
            <p:nvPr/>
          </p:nvSpPr>
          <p:spPr>
            <a:xfrm>
              <a:off x="8667329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" name="object 99"/>
            <p:cNvSpPr/>
            <p:nvPr/>
          </p:nvSpPr>
          <p:spPr>
            <a:xfrm>
              <a:off x="8667329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" name="object 100"/>
            <p:cNvSpPr/>
            <p:nvPr/>
          </p:nvSpPr>
          <p:spPr>
            <a:xfrm>
              <a:off x="8667329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" name="object 101"/>
            <p:cNvSpPr/>
            <p:nvPr/>
          </p:nvSpPr>
          <p:spPr>
            <a:xfrm>
              <a:off x="8667329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" name="object 102"/>
            <p:cNvSpPr/>
            <p:nvPr/>
          </p:nvSpPr>
          <p:spPr>
            <a:xfrm>
              <a:off x="8667329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" name="object 103"/>
            <p:cNvSpPr/>
            <p:nvPr/>
          </p:nvSpPr>
          <p:spPr>
            <a:xfrm>
              <a:off x="8667329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" name="object 104"/>
            <p:cNvSpPr/>
            <p:nvPr/>
          </p:nvSpPr>
          <p:spPr>
            <a:xfrm>
              <a:off x="8667329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3888" y="30784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" name="object 105"/>
            <p:cNvSpPr/>
            <p:nvPr/>
          </p:nvSpPr>
          <p:spPr>
            <a:xfrm>
              <a:off x="8435380" y="564571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888"/>
                  </a:lnTo>
                  <a:lnTo>
                    <a:pt x="31241" y="7150"/>
                  </a:lnTo>
                  <a:lnTo>
                    <a:pt x="24701" y="406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" name="object 106"/>
            <p:cNvSpPr/>
            <p:nvPr/>
          </p:nvSpPr>
          <p:spPr>
            <a:xfrm>
              <a:off x="8203878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" name="object 107"/>
            <p:cNvSpPr/>
            <p:nvPr/>
          </p:nvSpPr>
          <p:spPr>
            <a:xfrm>
              <a:off x="7972365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" name="object 108"/>
            <p:cNvSpPr/>
            <p:nvPr/>
          </p:nvSpPr>
          <p:spPr>
            <a:xfrm>
              <a:off x="7740854" y="564571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888"/>
                  </a:lnTo>
                  <a:lnTo>
                    <a:pt x="31153" y="7175"/>
                  </a:lnTo>
                  <a:lnTo>
                    <a:pt x="24625" y="406"/>
                  </a:lnTo>
                  <a:lnTo>
                    <a:pt x="15951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" name="object 109"/>
            <p:cNvSpPr/>
            <p:nvPr/>
          </p:nvSpPr>
          <p:spPr>
            <a:xfrm>
              <a:off x="8435380" y="541076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4333" y="30835"/>
                  </a:lnTo>
                  <a:lnTo>
                    <a:pt x="31241" y="23914"/>
                  </a:lnTo>
                  <a:lnTo>
                    <a:pt x="31241" y="7175"/>
                  </a:lnTo>
                  <a:lnTo>
                    <a:pt x="24701" y="393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" name="object 110"/>
            <p:cNvSpPr/>
            <p:nvPr/>
          </p:nvSpPr>
          <p:spPr>
            <a:xfrm>
              <a:off x="8203878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83" y="30835"/>
                  </a:lnTo>
                  <a:lnTo>
                    <a:pt x="23888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" name="object 111"/>
            <p:cNvSpPr/>
            <p:nvPr/>
          </p:nvSpPr>
          <p:spPr>
            <a:xfrm>
              <a:off x="7972365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" name="object 112"/>
            <p:cNvSpPr/>
            <p:nvPr/>
          </p:nvSpPr>
          <p:spPr>
            <a:xfrm>
              <a:off x="7740854" y="541076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4231" y="30835"/>
                  </a:lnTo>
                  <a:lnTo>
                    <a:pt x="31153" y="23914"/>
                  </a:lnTo>
                  <a:lnTo>
                    <a:pt x="31153" y="7175"/>
                  </a:lnTo>
                  <a:lnTo>
                    <a:pt x="24625" y="431"/>
                  </a:lnTo>
                  <a:lnTo>
                    <a:pt x="15951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" name="object 113"/>
            <p:cNvSpPr/>
            <p:nvPr/>
          </p:nvSpPr>
          <p:spPr>
            <a:xfrm>
              <a:off x="8435380" y="518655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914"/>
                  </a:lnTo>
                  <a:lnTo>
                    <a:pt x="31241" y="7150"/>
                  </a:lnTo>
                  <a:lnTo>
                    <a:pt x="24701" y="393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" name="object 114"/>
            <p:cNvSpPr/>
            <p:nvPr/>
          </p:nvSpPr>
          <p:spPr>
            <a:xfrm>
              <a:off x="8203878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" name="object 115"/>
            <p:cNvSpPr/>
            <p:nvPr/>
          </p:nvSpPr>
          <p:spPr>
            <a:xfrm>
              <a:off x="7972365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" name="object 116"/>
            <p:cNvSpPr/>
            <p:nvPr/>
          </p:nvSpPr>
          <p:spPr>
            <a:xfrm>
              <a:off x="7740854" y="518655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914"/>
                  </a:lnTo>
                  <a:lnTo>
                    <a:pt x="31153" y="7175"/>
                  </a:lnTo>
                  <a:lnTo>
                    <a:pt x="24638" y="431"/>
                  </a:lnTo>
                  <a:lnTo>
                    <a:pt x="15976" y="50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" name="object 117"/>
            <p:cNvSpPr/>
            <p:nvPr/>
          </p:nvSpPr>
          <p:spPr>
            <a:xfrm>
              <a:off x="8435380" y="494687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914"/>
                  </a:lnTo>
                  <a:lnTo>
                    <a:pt x="31241" y="7150"/>
                  </a:lnTo>
                  <a:lnTo>
                    <a:pt x="24701" y="406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" name="object 118"/>
            <p:cNvSpPr/>
            <p:nvPr/>
          </p:nvSpPr>
          <p:spPr>
            <a:xfrm>
              <a:off x="8203878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" name="object 119"/>
            <p:cNvSpPr/>
            <p:nvPr/>
          </p:nvSpPr>
          <p:spPr>
            <a:xfrm>
              <a:off x="7972365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" name="object 120"/>
            <p:cNvSpPr/>
            <p:nvPr/>
          </p:nvSpPr>
          <p:spPr>
            <a:xfrm>
              <a:off x="7740854" y="494687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914"/>
                  </a:lnTo>
                  <a:lnTo>
                    <a:pt x="31153" y="7175"/>
                  </a:lnTo>
                  <a:lnTo>
                    <a:pt x="24638" y="419"/>
                  </a:lnTo>
                  <a:lnTo>
                    <a:pt x="15976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" name="object 121"/>
            <p:cNvSpPr/>
            <p:nvPr/>
          </p:nvSpPr>
          <p:spPr>
            <a:xfrm>
              <a:off x="8435380" y="472263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4333" y="30835"/>
                  </a:lnTo>
                  <a:lnTo>
                    <a:pt x="31241" y="23914"/>
                  </a:lnTo>
                  <a:lnTo>
                    <a:pt x="31241" y="7150"/>
                  </a:lnTo>
                  <a:lnTo>
                    <a:pt x="24701" y="406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" name="object 122"/>
            <p:cNvSpPr/>
            <p:nvPr/>
          </p:nvSpPr>
          <p:spPr>
            <a:xfrm>
              <a:off x="8203878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83" y="30835"/>
                  </a:lnTo>
                  <a:lnTo>
                    <a:pt x="23888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" name="object 123"/>
            <p:cNvSpPr/>
            <p:nvPr/>
          </p:nvSpPr>
          <p:spPr>
            <a:xfrm>
              <a:off x="7972365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" name="object 124"/>
            <p:cNvSpPr/>
            <p:nvPr/>
          </p:nvSpPr>
          <p:spPr>
            <a:xfrm>
              <a:off x="7740854" y="472263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4231" y="30835"/>
                  </a:lnTo>
                  <a:lnTo>
                    <a:pt x="31153" y="23914"/>
                  </a:lnTo>
                  <a:lnTo>
                    <a:pt x="31153" y="7200"/>
                  </a:lnTo>
                  <a:lnTo>
                    <a:pt x="24638" y="444"/>
                  </a:lnTo>
                  <a:lnTo>
                    <a:pt x="15976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" name="object 125"/>
            <p:cNvSpPr/>
            <p:nvPr/>
          </p:nvSpPr>
          <p:spPr>
            <a:xfrm>
              <a:off x="8435380" y="448773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888"/>
                  </a:lnTo>
                  <a:lnTo>
                    <a:pt x="31241" y="7175"/>
                  </a:lnTo>
                  <a:lnTo>
                    <a:pt x="24701" y="393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" name="object 126"/>
            <p:cNvSpPr/>
            <p:nvPr/>
          </p:nvSpPr>
          <p:spPr>
            <a:xfrm>
              <a:off x="8203878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" name="object 127"/>
            <p:cNvSpPr/>
            <p:nvPr/>
          </p:nvSpPr>
          <p:spPr>
            <a:xfrm>
              <a:off x="7972365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" name="object 128"/>
            <p:cNvSpPr/>
            <p:nvPr/>
          </p:nvSpPr>
          <p:spPr>
            <a:xfrm>
              <a:off x="7740854" y="448773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888"/>
                  </a:lnTo>
                  <a:lnTo>
                    <a:pt x="31153" y="7175"/>
                  </a:lnTo>
                  <a:lnTo>
                    <a:pt x="24625" y="393"/>
                  </a:lnTo>
                  <a:lnTo>
                    <a:pt x="15951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" name="object 129"/>
            <p:cNvSpPr/>
            <p:nvPr/>
          </p:nvSpPr>
          <p:spPr>
            <a:xfrm>
              <a:off x="8435380" y="4263502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888"/>
                  </a:lnTo>
                  <a:lnTo>
                    <a:pt x="31241" y="7175"/>
                  </a:lnTo>
                  <a:lnTo>
                    <a:pt x="24701" y="393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" name="object 130"/>
            <p:cNvSpPr/>
            <p:nvPr/>
          </p:nvSpPr>
          <p:spPr>
            <a:xfrm>
              <a:off x="8203878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" name="object 131"/>
            <p:cNvSpPr/>
            <p:nvPr/>
          </p:nvSpPr>
          <p:spPr>
            <a:xfrm>
              <a:off x="7972365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" name="object 132"/>
            <p:cNvSpPr/>
            <p:nvPr/>
          </p:nvSpPr>
          <p:spPr>
            <a:xfrm>
              <a:off x="7740854" y="4263502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888"/>
                  </a:lnTo>
                  <a:lnTo>
                    <a:pt x="31153" y="7175"/>
                  </a:lnTo>
                  <a:lnTo>
                    <a:pt x="24625" y="419"/>
                  </a:lnTo>
                  <a:lnTo>
                    <a:pt x="15951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" name="object 133"/>
            <p:cNvSpPr/>
            <p:nvPr/>
          </p:nvSpPr>
          <p:spPr>
            <a:xfrm>
              <a:off x="8435380" y="4026742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888"/>
                  </a:lnTo>
                  <a:lnTo>
                    <a:pt x="31241" y="7150"/>
                  </a:lnTo>
                  <a:lnTo>
                    <a:pt x="24701" y="380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" name="object 134"/>
            <p:cNvSpPr/>
            <p:nvPr/>
          </p:nvSpPr>
          <p:spPr>
            <a:xfrm>
              <a:off x="8203878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" name="object 135"/>
            <p:cNvSpPr/>
            <p:nvPr/>
          </p:nvSpPr>
          <p:spPr>
            <a:xfrm>
              <a:off x="7972365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6" name="object 136"/>
            <p:cNvSpPr/>
            <p:nvPr/>
          </p:nvSpPr>
          <p:spPr>
            <a:xfrm>
              <a:off x="7740854" y="4026742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888"/>
                  </a:lnTo>
                  <a:lnTo>
                    <a:pt x="31153" y="7175"/>
                  </a:lnTo>
                  <a:lnTo>
                    <a:pt x="24638" y="419"/>
                  </a:lnTo>
                  <a:lnTo>
                    <a:pt x="15976" y="50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7" name="object 137"/>
            <p:cNvSpPr/>
            <p:nvPr/>
          </p:nvSpPr>
          <p:spPr>
            <a:xfrm>
              <a:off x="8435380" y="380250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888"/>
                  </a:lnTo>
                  <a:lnTo>
                    <a:pt x="31241" y="7150"/>
                  </a:lnTo>
                  <a:lnTo>
                    <a:pt x="24701" y="380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8" name="object 138"/>
            <p:cNvSpPr/>
            <p:nvPr/>
          </p:nvSpPr>
          <p:spPr>
            <a:xfrm>
              <a:off x="8203878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9" name="object 139"/>
            <p:cNvSpPr/>
            <p:nvPr/>
          </p:nvSpPr>
          <p:spPr>
            <a:xfrm>
              <a:off x="7972365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0" name="object 140"/>
            <p:cNvSpPr/>
            <p:nvPr/>
          </p:nvSpPr>
          <p:spPr>
            <a:xfrm>
              <a:off x="7740854" y="380250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888"/>
                  </a:lnTo>
                  <a:lnTo>
                    <a:pt x="31153" y="7150"/>
                  </a:lnTo>
                  <a:lnTo>
                    <a:pt x="24625" y="393"/>
                  </a:lnTo>
                  <a:lnTo>
                    <a:pt x="15951" y="50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1" name="object 141"/>
            <p:cNvSpPr/>
            <p:nvPr/>
          </p:nvSpPr>
          <p:spPr>
            <a:xfrm>
              <a:off x="8435380" y="356760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784"/>
                  </a:lnTo>
                  <a:lnTo>
                    <a:pt x="24333" y="30784"/>
                  </a:lnTo>
                  <a:lnTo>
                    <a:pt x="31241" y="23888"/>
                  </a:lnTo>
                  <a:lnTo>
                    <a:pt x="31241" y="7150"/>
                  </a:lnTo>
                  <a:lnTo>
                    <a:pt x="24701" y="368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2" name="object 142"/>
            <p:cNvSpPr/>
            <p:nvPr/>
          </p:nvSpPr>
          <p:spPr>
            <a:xfrm>
              <a:off x="8203878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83" y="30784"/>
                  </a:lnTo>
                  <a:lnTo>
                    <a:pt x="23888" y="30784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3" name="object 143"/>
            <p:cNvSpPr/>
            <p:nvPr/>
          </p:nvSpPr>
          <p:spPr>
            <a:xfrm>
              <a:off x="7972365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3888" y="30784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4" name="object 144"/>
            <p:cNvSpPr/>
            <p:nvPr/>
          </p:nvSpPr>
          <p:spPr>
            <a:xfrm>
              <a:off x="7740854" y="356760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784"/>
                  </a:lnTo>
                  <a:lnTo>
                    <a:pt x="24231" y="30784"/>
                  </a:lnTo>
                  <a:lnTo>
                    <a:pt x="31153" y="23888"/>
                  </a:lnTo>
                  <a:lnTo>
                    <a:pt x="31153" y="7150"/>
                  </a:lnTo>
                  <a:lnTo>
                    <a:pt x="24625" y="393"/>
                  </a:lnTo>
                  <a:lnTo>
                    <a:pt x="15951" y="50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5" name="object 145"/>
            <p:cNvSpPr/>
            <p:nvPr/>
          </p:nvSpPr>
          <p:spPr>
            <a:xfrm>
              <a:off x="7509684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6" name="object 146"/>
            <p:cNvSpPr/>
            <p:nvPr/>
          </p:nvSpPr>
          <p:spPr>
            <a:xfrm>
              <a:off x="7278155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7" name="object 147"/>
            <p:cNvSpPr/>
            <p:nvPr/>
          </p:nvSpPr>
          <p:spPr>
            <a:xfrm>
              <a:off x="7046654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8" name="object 148"/>
            <p:cNvSpPr/>
            <p:nvPr/>
          </p:nvSpPr>
          <p:spPr>
            <a:xfrm>
              <a:off x="7509684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79" name="object 149"/>
            <p:cNvSpPr/>
            <p:nvPr/>
          </p:nvSpPr>
          <p:spPr>
            <a:xfrm>
              <a:off x="7278155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0" name="object 150"/>
            <p:cNvSpPr/>
            <p:nvPr/>
          </p:nvSpPr>
          <p:spPr>
            <a:xfrm>
              <a:off x="7046654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1" name="object 151"/>
            <p:cNvSpPr/>
            <p:nvPr/>
          </p:nvSpPr>
          <p:spPr>
            <a:xfrm>
              <a:off x="7509684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2" name="object 152"/>
            <p:cNvSpPr/>
            <p:nvPr/>
          </p:nvSpPr>
          <p:spPr>
            <a:xfrm>
              <a:off x="7278155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3" name="object 153"/>
            <p:cNvSpPr/>
            <p:nvPr/>
          </p:nvSpPr>
          <p:spPr>
            <a:xfrm>
              <a:off x="7046654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4" name="object 154"/>
            <p:cNvSpPr/>
            <p:nvPr/>
          </p:nvSpPr>
          <p:spPr>
            <a:xfrm>
              <a:off x="7509684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5" name="object 155"/>
            <p:cNvSpPr/>
            <p:nvPr/>
          </p:nvSpPr>
          <p:spPr>
            <a:xfrm>
              <a:off x="7278155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6" name="object 156"/>
            <p:cNvSpPr/>
            <p:nvPr/>
          </p:nvSpPr>
          <p:spPr>
            <a:xfrm>
              <a:off x="7046654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7" name="object 157"/>
            <p:cNvSpPr/>
            <p:nvPr/>
          </p:nvSpPr>
          <p:spPr>
            <a:xfrm>
              <a:off x="7509684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8" name="object 158"/>
            <p:cNvSpPr/>
            <p:nvPr/>
          </p:nvSpPr>
          <p:spPr>
            <a:xfrm>
              <a:off x="7278155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89" name="object 159"/>
            <p:cNvSpPr/>
            <p:nvPr/>
          </p:nvSpPr>
          <p:spPr>
            <a:xfrm>
              <a:off x="7046654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0" name="object 160"/>
            <p:cNvSpPr/>
            <p:nvPr/>
          </p:nvSpPr>
          <p:spPr>
            <a:xfrm>
              <a:off x="7509684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1" name="object 161"/>
            <p:cNvSpPr/>
            <p:nvPr/>
          </p:nvSpPr>
          <p:spPr>
            <a:xfrm>
              <a:off x="7278155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2" name="object 162"/>
            <p:cNvSpPr/>
            <p:nvPr/>
          </p:nvSpPr>
          <p:spPr>
            <a:xfrm>
              <a:off x="7046654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3" name="object 163"/>
            <p:cNvSpPr/>
            <p:nvPr/>
          </p:nvSpPr>
          <p:spPr>
            <a:xfrm>
              <a:off x="7509684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4" name="object 164"/>
            <p:cNvSpPr/>
            <p:nvPr/>
          </p:nvSpPr>
          <p:spPr>
            <a:xfrm>
              <a:off x="7278155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5" name="object 165"/>
            <p:cNvSpPr/>
            <p:nvPr/>
          </p:nvSpPr>
          <p:spPr>
            <a:xfrm>
              <a:off x="7046654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6" name="object 166"/>
            <p:cNvSpPr/>
            <p:nvPr/>
          </p:nvSpPr>
          <p:spPr>
            <a:xfrm>
              <a:off x="7509684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7" name="object 167"/>
            <p:cNvSpPr/>
            <p:nvPr/>
          </p:nvSpPr>
          <p:spPr>
            <a:xfrm>
              <a:off x="7278155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8" name="object 168"/>
            <p:cNvSpPr/>
            <p:nvPr/>
          </p:nvSpPr>
          <p:spPr>
            <a:xfrm>
              <a:off x="7278155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17" y="30810"/>
                  </a:moveTo>
                  <a:lnTo>
                    <a:pt x="23901" y="30810"/>
                  </a:lnTo>
                  <a:lnTo>
                    <a:pt x="30810" y="23888"/>
                  </a:lnTo>
                  <a:lnTo>
                    <a:pt x="30810" y="15379"/>
                  </a:lnTo>
                  <a:lnTo>
                    <a:pt x="30810" y="6896"/>
                  </a:lnTo>
                  <a:lnTo>
                    <a:pt x="23901" y="0"/>
                  </a:lnTo>
                  <a:lnTo>
                    <a:pt x="15417" y="0"/>
                  </a:lnTo>
                  <a:lnTo>
                    <a:pt x="6908" y="0"/>
                  </a:lnTo>
                  <a:lnTo>
                    <a:pt x="0" y="6896"/>
                  </a:lnTo>
                  <a:lnTo>
                    <a:pt x="0" y="15379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15417" y="308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99" name="object 169"/>
            <p:cNvSpPr/>
            <p:nvPr/>
          </p:nvSpPr>
          <p:spPr>
            <a:xfrm>
              <a:off x="7046654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0" name="object 170"/>
            <p:cNvSpPr/>
            <p:nvPr/>
          </p:nvSpPr>
          <p:spPr>
            <a:xfrm>
              <a:off x="7509684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1" name="object 171"/>
            <p:cNvSpPr/>
            <p:nvPr/>
          </p:nvSpPr>
          <p:spPr>
            <a:xfrm>
              <a:off x="7278155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2" name="object 172"/>
            <p:cNvSpPr/>
            <p:nvPr/>
          </p:nvSpPr>
          <p:spPr>
            <a:xfrm>
              <a:off x="7278155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17" y="30810"/>
                  </a:moveTo>
                  <a:lnTo>
                    <a:pt x="23901" y="30810"/>
                  </a:lnTo>
                  <a:lnTo>
                    <a:pt x="30810" y="23888"/>
                  </a:lnTo>
                  <a:lnTo>
                    <a:pt x="30810" y="15379"/>
                  </a:lnTo>
                  <a:lnTo>
                    <a:pt x="30810" y="6896"/>
                  </a:lnTo>
                  <a:lnTo>
                    <a:pt x="23901" y="0"/>
                  </a:lnTo>
                  <a:lnTo>
                    <a:pt x="15417" y="0"/>
                  </a:lnTo>
                  <a:lnTo>
                    <a:pt x="6908" y="0"/>
                  </a:lnTo>
                  <a:lnTo>
                    <a:pt x="0" y="6896"/>
                  </a:lnTo>
                  <a:lnTo>
                    <a:pt x="0" y="15379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15417" y="308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3" name="object 173"/>
            <p:cNvSpPr/>
            <p:nvPr/>
          </p:nvSpPr>
          <p:spPr>
            <a:xfrm>
              <a:off x="7046654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4" name="object 174"/>
            <p:cNvSpPr/>
            <p:nvPr/>
          </p:nvSpPr>
          <p:spPr>
            <a:xfrm>
              <a:off x="7509684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784"/>
                  </a:lnTo>
                  <a:lnTo>
                    <a:pt x="23888" y="30784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5" name="object 175"/>
            <p:cNvSpPr/>
            <p:nvPr/>
          </p:nvSpPr>
          <p:spPr>
            <a:xfrm>
              <a:off x="7278155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6" name="object 176"/>
            <p:cNvSpPr/>
            <p:nvPr/>
          </p:nvSpPr>
          <p:spPr>
            <a:xfrm>
              <a:off x="7278155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17" y="30784"/>
                  </a:moveTo>
                  <a:lnTo>
                    <a:pt x="23901" y="30784"/>
                  </a:lnTo>
                  <a:lnTo>
                    <a:pt x="30810" y="23888"/>
                  </a:lnTo>
                  <a:lnTo>
                    <a:pt x="30810" y="15405"/>
                  </a:lnTo>
                  <a:lnTo>
                    <a:pt x="30810" y="6896"/>
                  </a:lnTo>
                  <a:lnTo>
                    <a:pt x="23901" y="0"/>
                  </a:lnTo>
                  <a:lnTo>
                    <a:pt x="15417" y="0"/>
                  </a:lnTo>
                  <a:lnTo>
                    <a:pt x="6908" y="0"/>
                  </a:lnTo>
                  <a:lnTo>
                    <a:pt x="0" y="6896"/>
                  </a:lnTo>
                  <a:lnTo>
                    <a:pt x="0" y="15405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15417" y="307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7" name="object 177"/>
            <p:cNvSpPr/>
            <p:nvPr/>
          </p:nvSpPr>
          <p:spPr>
            <a:xfrm>
              <a:off x="7046654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3914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8" name="object 178"/>
            <p:cNvSpPr/>
            <p:nvPr/>
          </p:nvSpPr>
          <p:spPr>
            <a:xfrm>
              <a:off x="6814666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09" name="object 179"/>
            <p:cNvSpPr/>
            <p:nvPr/>
          </p:nvSpPr>
          <p:spPr>
            <a:xfrm>
              <a:off x="6583140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0" name="object 180"/>
            <p:cNvSpPr/>
            <p:nvPr/>
          </p:nvSpPr>
          <p:spPr>
            <a:xfrm>
              <a:off x="6351638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1" name="object 181"/>
            <p:cNvSpPr/>
            <p:nvPr/>
          </p:nvSpPr>
          <p:spPr>
            <a:xfrm>
              <a:off x="6814666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2" name="object 182"/>
            <p:cNvSpPr/>
            <p:nvPr/>
          </p:nvSpPr>
          <p:spPr>
            <a:xfrm>
              <a:off x="6583140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3" name="object 183"/>
            <p:cNvSpPr/>
            <p:nvPr/>
          </p:nvSpPr>
          <p:spPr>
            <a:xfrm>
              <a:off x="6351638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888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4" name="object 184"/>
            <p:cNvSpPr/>
            <p:nvPr/>
          </p:nvSpPr>
          <p:spPr>
            <a:xfrm>
              <a:off x="6814666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5" name="object 185"/>
            <p:cNvSpPr/>
            <p:nvPr/>
          </p:nvSpPr>
          <p:spPr>
            <a:xfrm>
              <a:off x="6583140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6" name="object 186"/>
            <p:cNvSpPr/>
            <p:nvPr/>
          </p:nvSpPr>
          <p:spPr>
            <a:xfrm>
              <a:off x="6351638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7" name="object 187"/>
            <p:cNvSpPr/>
            <p:nvPr/>
          </p:nvSpPr>
          <p:spPr>
            <a:xfrm>
              <a:off x="6814666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8" name="object 188"/>
            <p:cNvSpPr/>
            <p:nvPr/>
          </p:nvSpPr>
          <p:spPr>
            <a:xfrm>
              <a:off x="6583140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19" name="object 189"/>
            <p:cNvSpPr/>
            <p:nvPr/>
          </p:nvSpPr>
          <p:spPr>
            <a:xfrm>
              <a:off x="6351638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0" name="object 190"/>
            <p:cNvSpPr/>
            <p:nvPr/>
          </p:nvSpPr>
          <p:spPr>
            <a:xfrm>
              <a:off x="6814666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1" name="object 191"/>
            <p:cNvSpPr/>
            <p:nvPr/>
          </p:nvSpPr>
          <p:spPr>
            <a:xfrm>
              <a:off x="6583140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2" name="object 192"/>
            <p:cNvSpPr/>
            <p:nvPr/>
          </p:nvSpPr>
          <p:spPr>
            <a:xfrm>
              <a:off x="6351638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888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3" name="object 193"/>
            <p:cNvSpPr/>
            <p:nvPr/>
          </p:nvSpPr>
          <p:spPr>
            <a:xfrm>
              <a:off x="6814666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4" name="object 194"/>
            <p:cNvSpPr/>
            <p:nvPr/>
          </p:nvSpPr>
          <p:spPr>
            <a:xfrm>
              <a:off x="6583140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5" name="object 195"/>
            <p:cNvSpPr/>
            <p:nvPr/>
          </p:nvSpPr>
          <p:spPr>
            <a:xfrm>
              <a:off x="6351638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6" name="object 196"/>
            <p:cNvSpPr/>
            <p:nvPr/>
          </p:nvSpPr>
          <p:spPr>
            <a:xfrm>
              <a:off x="6814666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7" name="object 197"/>
            <p:cNvSpPr/>
            <p:nvPr/>
          </p:nvSpPr>
          <p:spPr>
            <a:xfrm>
              <a:off x="6583140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8" name="object 198"/>
            <p:cNvSpPr/>
            <p:nvPr/>
          </p:nvSpPr>
          <p:spPr>
            <a:xfrm>
              <a:off x="6351638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9" name="object 199"/>
            <p:cNvSpPr/>
            <p:nvPr/>
          </p:nvSpPr>
          <p:spPr>
            <a:xfrm>
              <a:off x="6814666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0" name="object 200"/>
            <p:cNvSpPr/>
            <p:nvPr/>
          </p:nvSpPr>
          <p:spPr>
            <a:xfrm>
              <a:off x="6583140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1" name="object 201"/>
            <p:cNvSpPr/>
            <p:nvPr/>
          </p:nvSpPr>
          <p:spPr>
            <a:xfrm>
              <a:off x="6351638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2" name="object 202"/>
            <p:cNvSpPr/>
            <p:nvPr/>
          </p:nvSpPr>
          <p:spPr>
            <a:xfrm>
              <a:off x="6814666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3" name="object 203"/>
            <p:cNvSpPr/>
            <p:nvPr/>
          </p:nvSpPr>
          <p:spPr>
            <a:xfrm>
              <a:off x="6583140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4" name="object 204"/>
            <p:cNvSpPr/>
            <p:nvPr/>
          </p:nvSpPr>
          <p:spPr>
            <a:xfrm>
              <a:off x="6351638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5" name="object 205"/>
            <p:cNvSpPr/>
            <p:nvPr/>
          </p:nvSpPr>
          <p:spPr>
            <a:xfrm>
              <a:off x="6814666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6" name="object 206"/>
            <p:cNvSpPr/>
            <p:nvPr/>
          </p:nvSpPr>
          <p:spPr>
            <a:xfrm>
              <a:off x="6583140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784"/>
                  </a:lnTo>
                  <a:lnTo>
                    <a:pt x="23901" y="30784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7" name="object 207"/>
            <p:cNvSpPr/>
            <p:nvPr/>
          </p:nvSpPr>
          <p:spPr>
            <a:xfrm>
              <a:off x="6351638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3888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8" name="object 208"/>
            <p:cNvSpPr/>
            <p:nvPr/>
          </p:nvSpPr>
          <p:spPr>
            <a:xfrm>
              <a:off x="6119700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9" name="object 209"/>
            <p:cNvSpPr/>
            <p:nvPr/>
          </p:nvSpPr>
          <p:spPr>
            <a:xfrm>
              <a:off x="5888187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0" name="object 210"/>
            <p:cNvSpPr/>
            <p:nvPr/>
          </p:nvSpPr>
          <p:spPr>
            <a:xfrm>
              <a:off x="5656660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1" name="object 211"/>
            <p:cNvSpPr/>
            <p:nvPr/>
          </p:nvSpPr>
          <p:spPr>
            <a:xfrm>
              <a:off x="6119700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14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2" name="object 212"/>
            <p:cNvSpPr/>
            <p:nvPr/>
          </p:nvSpPr>
          <p:spPr>
            <a:xfrm>
              <a:off x="5888187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3" name="object 213"/>
            <p:cNvSpPr/>
            <p:nvPr/>
          </p:nvSpPr>
          <p:spPr>
            <a:xfrm>
              <a:off x="5656660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26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4" name="object 214"/>
            <p:cNvSpPr/>
            <p:nvPr/>
          </p:nvSpPr>
          <p:spPr>
            <a:xfrm>
              <a:off x="6119700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5" name="object 215"/>
            <p:cNvSpPr/>
            <p:nvPr/>
          </p:nvSpPr>
          <p:spPr>
            <a:xfrm>
              <a:off x="5888187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6" name="object 216"/>
            <p:cNvSpPr/>
            <p:nvPr/>
          </p:nvSpPr>
          <p:spPr>
            <a:xfrm>
              <a:off x="5656660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7" name="object 217"/>
            <p:cNvSpPr/>
            <p:nvPr/>
          </p:nvSpPr>
          <p:spPr>
            <a:xfrm>
              <a:off x="6119700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8" name="object 218"/>
            <p:cNvSpPr/>
            <p:nvPr/>
          </p:nvSpPr>
          <p:spPr>
            <a:xfrm>
              <a:off x="5888187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9" name="object 219"/>
            <p:cNvSpPr/>
            <p:nvPr/>
          </p:nvSpPr>
          <p:spPr>
            <a:xfrm>
              <a:off x="5656660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0" name="object 220"/>
            <p:cNvSpPr/>
            <p:nvPr/>
          </p:nvSpPr>
          <p:spPr>
            <a:xfrm>
              <a:off x="6119700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14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1" name="object 221"/>
            <p:cNvSpPr/>
            <p:nvPr/>
          </p:nvSpPr>
          <p:spPr>
            <a:xfrm>
              <a:off x="5888187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2" name="object 222"/>
            <p:cNvSpPr/>
            <p:nvPr/>
          </p:nvSpPr>
          <p:spPr>
            <a:xfrm>
              <a:off x="5656660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26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3" name="object 223"/>
            <p:cNvSpPr/>
            <p:nvPr/>
          </p:nvSpPr>
          <p:spPr>
            <a:xfrm>
              <a:off x="6119700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4" name="object 224"/>
            <p:cNvSpPr/>
            <p:nvPr/>
          </p:nvSpPr>
          <p:spPr>
            <a:xfrm>
              <a:off x="5888187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5" name="object 225"/>
            <p:cNvSpPr/>
            <p:nvPr/>
          </p:nvSpPr>
          <p:spPr>
            <a:xfrm>
              <a:off x="5656660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6" name="object 226"/>
            <p:cNvSpPr/>
            <p:nvPr/>
          </p:nvSpPr>
          <p:spPr>
            <a:xfrm>
              <a:off x="6119700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7" name="object 227"/>
            <p:cNvSpPr/>
            <p:nvPr/>
          </p:nvSpPr>
          <p:spPr>
            <a:xfrm>
              <a:off x="5888187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8" name="object 228"/>
            <p:cNvSpPr/>
            <p:nvPr/>
          </p:nvSpPr>
          <p:spPr>
            <a:xfrm>
              <a:off x="5656660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9" name="object 229"/>
            <p:cNvSpPr/>
            <p:nvPr/>
          </p:nvSpPr>
          <p:spPr>
            <a:xfrm>
              <a:off x="6119700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0" name="object 230"/>
            <p:cNvSpPr/>
            <p:nvPr/>
          </p:nvSpPr>
          <p:spPr>
            <a:xfrm>
              <a:off x="5888187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1" name="object 231"/>
            <p:cNvSpPr/>
            <p:nvPr/>
          </p:nvSpPr>
          <p:spPr>
            <a:xfrm>
              <a:off x="5656660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2" name="object 232"/>
            <p:cNvSpPr/>
            <p:nvPr/>
          </p:nvSpPr>
          <p:spPr>
            <a:xfrm>
              <a:off x="6119700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3" name="object 233"/>
            <p:cNvSpPr/>
            <p:nvPr/>
          </p:nvSpPr>
          <p:spPr>
            <a:xfrm>
              <a:off x="5888187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4" name="object 234"/>
            <p:cNvSpPr/>
            <p:nvPr/>
          </p:nvSpPr>
          <p:spPr>
            <a:xfrm>
              <a:off x="5656660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5" name="object 235"/>
            <p:cNvSpPr/>
            <p:nvPr/>
          </p:nvSpPr>
          <p:spPr>
            <a:xfrm>
              <a:off x="6119700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784"/>
                  </a:lnTo>
                  <a:lnTo>
                    <a:pt x="23914" y="30784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6" name="object 236"/>
            <p:cNvSpPr/>
            <p:nvPr/>
          </p:nvSpPr>
          <p:spPr>
            <a:xfrm>
              <a:off x="5888187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7" name="object 237"/>
            <p:cNvSpPr/>
            <p:nvPr/>
          </p:nvSpPr>
          <p:spPr>
            <a:xfrm>
              <a:off x="5656660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3926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8" name="object 238"/>
            <p:cNvSpPr/>
            <p:nvPr/>
          </p:nvSpPr>
          <p:spPr>
            <a:xfrm>
              <a:off x="5425171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9" name="object 239"/>
            <p:cNvSpPr/>
            <p:nvPr/>
          </p:nvSpPr>
          <p:spPr>
            <a:xfrm>
              <a:off x="5425171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0" name="object 240"/>
            <p:cNvSpPr/>
            <p:nvPr/>
          </p:nvSpPr>
          <p:spPr>
            <a:xfrm>
              <a:off x="5425171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1" name="object 241"/>
            <p:cNvSpPr/>
            <p:nvPr/>
          </p:nvSpPr>
          <p:spPr>
            <a:xfrm>
              <a:off x="5425171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2" name="object 242"/>
            <p:cNvSpPr/>
            <p:nvPr/>
          </p:nvSpPr>
          <p:spPr>
            <a:xfrm>
              <a:off x="5425171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3" name="object 243"/>
            <p:cNvSpPr/>
            <p:nvPr/>
          </p:nvSpPr>
          <p:spPr>
            <a:xfrm>
              <a:off x="5425171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4" name="object 244"/>
            <p:cNvSpPr/>
            <p:nvPr/>
          </p:nvSpPr>
          <p:spPr>
            <a:xfrm>
              <a:off x="5425171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5" name="object 245"/>
            <p:cNvSpPr/>
            <p:nvPr/>
          </p:nvSpPr>
          <p:spPr>
            <a:xfrm>
              <a:off x="5425171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6" name="object 246"/>
            <p:cNvSpPr/>
            <p:nvPr/>
          </p:nvSpPr>
          <p:spPr>
            <a:xfrm>
              <a:off x="5425171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7" name="object 247"/>
            <p:cNvSpPr/>
            <p:nvPr/>
          </p:nvSpPr>
          <p:spPr>
            <a:xfrm>
              <a:off x="5425171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8" name="object 248"/>
            <p:cNvSpPr/>
            <p:nvPr/>
          </p:nvSpPr>
          <p:spPr>
            <a:xfrm>
              <a:off x="10520326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9" name="object 249"/>
            <p:cNvSpPr/>
            <p:nvPr/>
          </p:nvSpPr>
          <p:spPr>
            <a:xfrm>
              <a:off x="10288824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0" name="object 250"/>
            <p:cNvSpPr/>
            <p:nvPr/>
          </p:nvSpPr>
          <p:spPr>
            <a:xfrm>
              <a:off x="10520326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1" name="object 251"/>
            <p:cNvSpPr/>
            <p:nvPr/>
          </p:nvSpPr>
          <p:spPr>
            <a:xfrm>
              <a:off x="10288824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2" name="object 252"/>
            <p:cNvSpPr/>
            <p:nvPr/>
          </p:nvSpPr>
          <p:spPr>
            <a:xfrm>
              <a:off x="10520326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3" name="object 253"/>
            <p:cNvSpPr/>
            <p:nvPr/>
          </p:nvSpPr>
          <p:spPr>
            <a:xfrm>
              <a:off x="10288824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4" name="object 254"/>
            <p:cNvSpPr/>
            <p:nvPr/>
          </p:nvSpPr>
          <p:spPr>
            <a:xfrm>
              <a:off x="10520326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5" name="object 255"/>
            <p:cNvSpPr/>
            <p:nvPr/>
          </p:nvSpPr>
          <p:spPr>
            <a:xfrm>
              <a:off x="10288824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6" name="object 256"/>
            <p:cNvSpPr/>
            <p:nvPr/>
          </p:nvSpPr>
          <p:spPr>
            <a:xfrm>
              <a:off x="10520326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7" name="object 257"/>
            <p:cNvSpPr/>
            <p:nvPr/>
          </p:nvSpPr>
          <p:spPr>
            <a:xfrm>
              <a:off x="10288824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8" name="object 258"/>
            <p:cNvSpPr/>
            <p:nvPr/>
          </p:nvSpPr>
          <p:spPr>
            <a:xfrm>
              <a:off x="10520326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9" name="object 259"/>
            <p:cNvSpPr/>
            <p:nvPr/>
          </p:nvSpPr>
          <p:spPr>
            <a:xfrm>
              <a:off x="10288824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0" name="object 260"/>
            <p:cNvSpPr/>
            <p:nvPr/>
          </p:nvSpPr>
          <p:spPr>
            <a:xfrm>
              <a:off x="10520326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1" name="object 261"/>
            <p:cNvSpPr/>
            <p:nvPr/>
          </p:nvSpPr>
          <p:spPr>
            <a:xfrm>
              <a:off x="10288824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2" name="object 262"/>
            <p:cNvSpPr/>
            <p:nvPr/>
          </p:nvSpPr>
          <p:spPr>
            <a:xfrm>
              <a:off x="10520326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3" name="object 263"/>
            <p:cNvSpPr/>
            <p:nvPr/>
          </p:nvSpPr>
          <p:spPr>
            <a:xfrm>
              <a:off x="10288824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4" name="object 264"/>
            <p:cNvSpPr/>
            <p:nvPr/>
          </p:nvSpPr>
          <p:spPr>
            <a:xfrm>
              <a:off x="10520326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5" name="object 265"/>
            <p:cNvSpPr/>
            <p:nvPr/>
          </p:nvSpPr>
          <p:spPr>
            <a:xfrm>
              <a:off x="10288824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6" name="object 266"/>
            <p:cNvSpPr/>
            <p:nvPr/>
          </p:nvSpPr>
          <p:spPr>
            <a:xfrm>
              <a:off x="10520326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7" name="object 267"/>
            <p:cNvSpPr/>
            <p:nvPr/>
          </p:nvSpPr>
          <p:spPr>
            <a:xfrm>
              <a:off x="10288824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8" name="object 268"/>
            <p:cNvSpPr/>
            <p:nvPr/>
          </p:nvSpPr>
          <p:spPr>
            <a:xfrm>
              <a:off x="10520326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9" name="object 269"/>
            <p:cNvSpPr/>
            <p:nvPr/>
          </p:nvSpPr>
          <p:spPr>
            <a:xfrm>
              <a:off x="10288824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0" name="object 270"/>
            <p:cNvSpPr/>
            <p:nvPr/>
          </p:nvSpPr>
          <p:spPr>
            <a:xfrm>
              <a:off x="10520326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1" name="object 271"/>
            <p:cNvSpPr/>
            <p:nvPr/>
          </p:nvSpPr>
          <p:spPr>
            <a:xfrm>
              <a:off x="10520326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15405" y="30784"/>
                  </a:moveTo>
                  <a:lnTo>
                    <a:pt x="23901" y="30784"/>
                  </a:lnTo>
                  <a:lnTo>
                    <a:pt x="30822" y="23914"/>
                  </a:lnTo>
                  <a:lnTo>
                    <a:pt x="30822" y="15405"/>
                  </a:lnTo>
                  <a:lnTo>
                    <a:pt x="30822" y="6896"/>
                  </a:lnTo>
                  <a:lnTo>
                    <a:pt x="23901" y="0"/>
                  </a:lnTo>
                  <a:lnTo>
                    <a:pt x="15405" y="0"/>
                  </a:lnTo>
                  <a:lnTo>
                    <a:pt x="6908" y="0"/>
                  </a:lnTo>
                  <a:lnTo>
                    <a:pt x="0" y="6896"/>
                  </a:lnTo>
                  <a:lnTo>
                    <a:pt x="0" y="15405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15405" y="307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2" name="object 272"/>
            <p:cNvSpPr/>
            <p:nvPr/>
          </p:nvSpPr>
          <p:spPr>
            <a:xfrm>
              <a:off x="10288824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3" name="object 273"/>
            <p:cNvSpPr/>
            <p:nvPr/>
          </p:nvSpPr>
          <p:spPr>
            <a:xfrm>
              <a:off x="10056838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4" name="object 274"/>
            <p:cNvSpPr/>
            <p:nvPr/>
          </p:nvSpPr>
          <p:spPr>
            <a:xfrm>
              <a:off x="9825311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5" name="object 275"/>
            <p:cNvSpPr/>
            <p:nvPr/>
          </p:nvSpPr>
          <p:spPr>
            <a:xfrm>
              <a:off x="9593797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6" name="object 276"/>
            <p:cNvSpPr/>
            <p:nvPr/>
          </p:nvSpPr>
          <p:spPr>
            <a:xfrm>
              <a:off x="10056838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7" name="object 277"/>
            <p:cNvSpPr/>
            <p:nvPr/>
          </p:nvSpPr>
          <p:spPr>
            <a:xfrm>
              <a:off x="9825311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8" name="object 278"/>
            <p:cNvSpPr/>
            <p:nvPr/>
          </p:nvSpPr>
          <p:spPr>
            <a:xfrm>
              <a:off x="9593797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9" name="object 279"/>
            <p:cNvSpPr/>
            <p:nvPr/>
          </p:nvSpPr>
          <p:spPr>
            <a:xfrm>
              <a:off x="10056838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939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0" name="object 280"/>
            <p:cNvSpPr/>
            <p:nvPr/>
          </p:nvSpPr>
          <p:spPr>
            <a:xfrm>
              <a:off x="9825311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35" y="23939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1" name="object 281"/>
            <p:cNvSpPr/>
            <p:nvPr/>
          </p:nvSpPr>
          <p:spPr>
            <a:xfrm>
              <a:off x="9593797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35" y="23939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2" name="object 282"/>
            <p:cNvSpPr/>
            <p:nvPr/>
          </p:nvSpPr>
          <p:spPr>
            <a:xfrm>
              <a:off x="10056838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3" name="object 283"/>
            <p:cNvSpPr/>
            <p:nvPr/>
          </p:nvSpPr>
          <p:spPr>
            <a:xfrm>
              <a:off x="9825311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4" name="object 284"/>
            <p:cNvSpPr/>
            <p:nvPr/>
          </p:nvSpPr>
          <p:spPr>
            <a:xfrm>
              <a:off x="9593797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5" name="object 285"/>
            <p:cNvSpPr/>
            <p:nvPr/>
          </p:nvSpPr>
          <p:spPr>
            <a:xfrm>
              <a:off x="10056838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6" name="object 286"/>
            <p:cNvSpPr/>
            <p:nvPr/>
          </p:nvSpPr>
          <p:spPr>
            <a:xfrm>
              <a:off x="9825311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7" name="object 287"/>
            <p:cNvSpPr/>
            <p:nvPr/>
          </p:nvSpPr>
          <p:spPr>
            <a:xfrm>
              <a:off x="9593797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8" name="object 288"/>
            <p:cNvSpPr/>
            <p:nvPr/>
          </p:nvSpPr>
          <p:spPr>
            <a:xfrm>
              <a:off x="10056838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9" name="object 289"/>
            <p:cNvSpPr/>
            <p:nvPr/>
          </p:nvSpPr>
          <p:spPr>
            <a:xfrm>
              <a:off x="9825311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0" name="object 290"/>
            <p:cNvSpPr/>
            <p:nvPr/>
          </p:nvSpPr>
          <p:spPr>
            <a:xfrm>
              <a:off x="9593797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1" name="object 291"/>
            <p:cNvSpPr/>
            <p:nvPr/>
          </p:nvSpPr>
          <p:spPr>
            <a:xfrm>
              <a:off x="10056838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2" name="object 292"/>
            <p:cNvSpPr/>
            <p:nvPr/>
          </p:nvSpPr>
          <p:spPr>
            <a:xfrm>
              <a:off x="9825311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3" name="object 293"/>
            <p:cNvSpPr/>
            <p:nvPr/>
          </p:nvSpPr>
          <p:spPr>
            <a:xfrm>
              <a:off x="9593797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4" name="object 294"/>
            <p:cNvSpPr/>
            <p:nvPr/>
          </p:nvSpPr>
          <p:spPr>
            <a:xfrm>
              <a:off x="10056838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5" name="object 295"/>
            <p:cNvSpPr/>
            <p:nvPr/>
          </p:nvSpPr>
          <p:spPr>
            <a:xfrm>
              <a:off x="9825311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6" name="object 296"/>
            <p:cNvSpPr/>
            <p:nvPr/>
          </p:nvSpPr>
          <p:spPr>
            <a:xfrm>
              <a:off x="9593797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7" name="object 297"/>
            <p:cNvSpPr/>
            <p:nvPr/>
          </p:nvSpPr>
          <p:spPr>
            <a:xfrm>
              <a:off x="10056838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8" name="object 298"/>
            <p:cNvSpPr/>
            <p:nvPr/>
          </p:nvSpPr>
          <p:spPr>
            <a:xfrm>
              <a:off x="9825311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9" name="object 299"/>
            <p:cNvSpPr/>
            <p:nvPr/>
          </p:nvSpPr>
          <p:spPr>
            <a:xfrm>
              <a:off x="9593797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0" name="object 300"/>
            <p:cNvSpPr/>
            <p:nvPr/>
          </p:nvSpPr>
          <p:spPr>
            <a:xfrm>
              <a:off x="10056838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35" y="23863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1" name="object 301"/>
            <p:cNvSpPr/>
            <p:nvPr/>
          </p:nvSpPr>
          <p:spPr>
            <a:xfrm>
              <a:off x="9825311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3914" y="30784"/>
                  </a:lnTo>
                  <a:lnTo>
                    <a:pt x="30835" y="23863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2" name="object 302"/>
            <p:cNvSpPr/>
            <p:nvPr/>
          </p:nvSpPr>
          <p:spPr>
            <a:xfrm>
              <a:off x="9593797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35" y="23863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3" name="object 303"/>
            <p:cNvSpPr/>
            <p:nvPr/>
          </p:nvSpPr>
          <p:spPr>
            <a:xfrm>
              <a:off x="10056838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888"/>
                  </a:lnTo>
                  <a:lnTo>
                    <a:pt x="30835" y="694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4" name="object 304"/>
            <p:cNvSpPr/>
            <p:nvPr/>
          </p:nvSpPr>
          <p:spPr>
            <a:xfrm>
              <a:off x="9825311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35" y="23888"/>
                  </a:lnTo>
                  <a:lnTo>
                    <a:pt x="30835" y="694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5" name="object 305"/>
            <p:cNvSpPr/>
            <p:nvPr/>
          </p:nvSpPr>
          <p:spPr>
            <a:xfrm>
              <a:off x="9593797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35" y="23888"/>
                  </a:lnTo>
                  <a:lnTo>
                    <a:pt x="30835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6" name="object 306"/>
            <p:cNvSpPr/>
            <p:nvPr/>
          </p:nvSpPr>
          <p:spPr>
            <a:xfrm>
              <a:off x="9593797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15417" y="30835"/>
                  </a:moveTo>
                  <a:lnTo>
                    <a:pt x="23901" y="30835"/>
                  </a:lnTo>
                  <a:lnTo>
                    <a:pt x="30835" y="23888"/>
                  </a:lnTo>
                  <a:lnTo>
                    <a:pt x="30835" y="15405"/>
                  </a:lnTo>
                  <a:lnTo>
                    <a:pt x="30835" y="6946"/>
                  </a:lnTo>
                  <a:lnTo>
                    <a:pt x="23901" y="0"/>
                  </a:lnTo>
                  <a:lnTo>
                    <a:pt x="15417" y="0"/>
                  </a:lnTo>
                  <a:lnTo>
                    <a:pt x="6921" y="0"/>
                  </a:lnTo>
                  <a:lnTo>
                    <a:pt x="0" y="6946"/>
                  </a:lnTo>
                  <a:lnTo>
                    <a:pt x="0" y="15405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15417" y="3083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7" name="object 307"/>
            <p:cNvSpPr/>
            <p:nvPr/>
          </p:nvSpPr>
          <p:spPr>
            <a:xfrm>
              <a:off x="10056838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8" name="object 308"/>
            <p:cNvSpPr/>
            <p:nvPr/>
          </p:nvSpPr>
          <p:spPr>
            <a:xfrm>
              <a:off x="9825311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3914" y="30784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9" name="object 309"/>
            <p:cNvSpPr/>
            <p:nvPr/>
          </p:nvSpPr>
          <p:spPr>
            <a:xfrm>
              <a:off x="9593797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0" name="object 310"/>
            <p:cNvSpPr/>
            <p:nvPr/>
          </p:nvSpPr>
          <p:spPr>
            <a:xfrm>
              <a:off x="9361873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1" name="object 311"/>
            <p:cNvSpPr/>
            <p:nvPr/>
          </p:nvSpPr>
          <p:spPr>
            <a:xfrm>
              <a:off x="9130358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2" name="object 312"/>
            <p:cNvSpPr/>
            <p:nvPr/>
          </p:nvSpPr>
          <p:spPr>
            <a:xfrm>
              <a:off x="8898844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3" name="object 313"/>
            <p:cNvSpPr/>
            <p:nvPr/>
          </p:nvSpPr>
          <p:spPr>
            <a:xfrm>
              <a:off x="9361873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4" name="object 314"/>
            <p:cNvSpPr/>
            <p:nvPr/>
          </p:nvSpPr>
          <p:spPr>
            <a:xfrm>
              <a:off x="9130358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5" name="object 315"/>
            <p:cNvSpPr/>
            <p:nvPr/>
          </p:nvSpPr>
          <p:spPr>
            <a:xfrm>
              <a:off x="8898844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6" name="object 316"/>
            <p:cNvSpPr/>
            <p:nvPr/>
          </p:nvSpPr>
          <p:spPr>
            <a:xfrm>
              <a:off x="9361873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7" name="object 317"/>
            <p:cNvSpPr/>
            <p:nvPr/>
          </p:nvSpPr>
          <p:spPr>
            <a:xfrm>
              <a:off x="9130358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8" name="object 318"/>
            <p:cNvSpPr/>
            <p:nvPr/>
          </p:nvSpPr>
          <p:spPr>
            <a:xfrm>
              <a:off x="8898844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9" name="object 319"/>
            <p:cNvSpPr/>
            <p:nvPr/>
          </p:nvSpPr>
          <p:spPr>
            <a:xfrm>
              <a:off x="9361873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0" name="object 320"/>
            <p:cNvSpPr/>
            <p:nvPr/>
          </p:nvSpPr>
          <p:spPr>
            <a:xfrm>
              <a:off x="9130358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1" name="object 321"/>
            <p:cNvSpPr/>
            <p:nvPr/>
          </p:nvSpPr>
          <p:spPr>
            <a:xfrm>
              <a:off x="8898844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2" name="object 322"/>
            <p:cNvSpPr/>
            <p:nvPr/>
          </p:nvSpPr>
          <p:spPr>
            <a:xfrm>
              <a:off x="9361873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3" name="object 323"/>
            <p:cNvSpPr/>
            <p:nvPr/>
          </p:nvSpPr>
          <p:spPr>
            <a:xfrm>
              <a:off x="9130358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4" name="object 324"/>
            <p:cNvSpPr/>
            <p:nvPr/>
          </p:nvSpPr>
          <p:spPr>
            <a:xfrm>
              <a:off x="8898844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5" name="object 325"/>
            <p:cNvSpPr/>
            <p:nvPr/>
          </p:nvSpPr>
          <p:spPr>
            <a:xfrm>
              <a:off x="9361873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6" name="object 326"/>
            <p:cNvSpPr/>
            <p:nvPr/>
          </p:nvSpPr>
          <p:spPr>
            <a:xfrm>
              <a:off x="9130358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7" name="object 327"/>
            <p:cNvSpPr/>
            <p:nvPr/>
          </p:nvSpPr>
          <p:spPr>
            <a:xfrm>
              <a:off x="8898844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8" name="object 328"/>
            <p:cNvSpPr/>
            <p:nvPr/>
          </p:nvSpPr>
          <p:spPr>
            <a:xfrm>
              <a:off x="9361873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9" name="object 329"/>
            <p:cNvSpPr/>
            <p:nvPr/>
          </p:nvSpPr>
          <p:spPr>
            <a:xfrm>
              <a:off x="9130358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0" name="object 330"/>
            <p:cNvSpPr/>
            <p:nvPr/>
          </p:nvSpPr>
          <p:spPr>
            <a:xfrm>
              <a:off x="8898844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1" name="object 331"/>
            <p:cNvSpPr/>
            <p:nvPr/>
          </p:nvSpPr>
          <p:spPr>
            <a:xfrm>
              <a:off x="9361873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2" name="object 332"/>
            <p:cNvSpPr/>
            <p:nvPr/>
          </p:nvSpPr>
          <p:spPr>
            <a:xfrm>
              <a:off x="9130358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3" name="object 333"/>
            <p:cNvSpPr/>
            <p:nvPr/>
          </p:nvSpPr>
          <p:spPr>
            <a:xfrm>
              <a:off x="8898844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4" name="object 334"/>
            <p:cNvSpPr/>
            <p:nvPr/>
          </p:nvSpPr>
          <p:spPr>
            <a:xfrm>
              <a:off x="9361873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5" name="object 335"/>
            <p:cNvSpPr/>
            <p:nvPr/>
          </p:nvSpPr>
          <p:spPr>
            <a:xfrm>
              <a:off x="9130358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6" name="object 336"/>
            <p:cNvSpPr/>
            <p:nvPr/>
          </p:nvSpPr>
          <p:spPr>
            <a:xfrm>
              <a:off x="8898844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7" name="object 337"/>
            <p:cNvSpPr/>
            <p:nvPr/>
          </p:nvSpPr>
          <p:spPr>
            <a:xfrm>
              <a:off x="9361873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8" name="object 338"/>
            <p:cNvSpPr/>
            <p:nvPr/>
          </p:nvSpPr>
          <p:spPr>
            <a:xfrm>
              <a:off x="9130358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9" name="object 339"/>
            <p:cNvSpPr/>
            <p:nvPr/>
          </p:nvSpPr>
          <p:spPr>
            <a:xfrm>
              <a:off x="8898844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3914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0" name="object 340"/>
            <p:cNvSpPr/>
            <p:nvPr/>
          </p:nvSpPr>
          <p:spPr>
            <a:xfrm>
              <a:off x="9361873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1" name="object 341"/>
            <p:cNvSpPr/>
            <p:nvPr/>
          </p:nvSpPr>
          <p:spPr>
            <a:xfrm>
              <a:off x="9130358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2" name="object 342"/>
            <p:cNvSpPr/>
            <p:nvPr/>
          </p:nvSpPr>
          <p:spPr>
            <a:xfrm>
              <a:off x="8898844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3" name="object 343"/>
            <p:cNvSpPr/>
            <p:nvPr/>
          </p:nvSpPr>
          <p:spPr>
            <a:xfrm>
              <a:off x="9361873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4" name="object 344"/>
            <p:cNvSpPr/>
            <p:nvPr/>
          </p:nvSpPr>
          <p:spPr>
            <a:xfrm>
              <a:off x="9361873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15405" y="30784"/>
                  </a:moveTo>
                  <a:lnTo>
                    <a:pt x="23901" y="30784"/>
                  </a:lnTo>
                  <a:lnTo>
                    <a:pt x="30822" y="23914"/>
                  </a:lnTo>
                  <a:lnTo>
                    <a:pt x="30822" y="15405"/>
                  </a:lnTo>
                  <a:lnTo>
                    <a:pt x="30822" y="6896"/>
                  </a:lnTo>
                  <a:lnTo>
                    <a:pt x="23901" y="0"/>
                  </a:lnTo>
                  <a:lnTo>
                    <a:pt x="15405" y="0"/>
                  </a:lnTo>
                  <a:lnTo>
                    <a:pt x="6921" y="0"/>
                  </a:lnTo>
                  <a:lnTo>
                    <a:pt x="0" y="6896"/>
                  </a:lnTo>
                  <a:lnTo>
                    <a:pt x="0" y="15405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15405" y="307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5" name="object 345"/>
            <p:cNvSpPr/>
            <p:nvPr/>
          </p:nvSpPr>
          <p:spPr>
            <a:xfrm>
              <a:off x="9130358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6" name="object 346"/>
            <p:cNvSpPr/>
            <p:nvPr/>
          </p:nvSpPr>
          <p:spPr>
            <a:xfrm>
              <a:off x="8898844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3914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7" name="object 347"/>
            <p:cNvSpPr/>
            <p:nvPr/>
          </p:nvSpPr>
          <p:spPr>
            <a:xfrm>
              <a:off x="8667342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8" name="object 348"/>
            <p:cNvSpPr/>
            <p:nvPr/>
          </p:nvSpPr>
          <p:spPr>
            <a:xfrm>
              <a:off x="8667342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9" name="object 349"/>
            <p:cNvSpPr/>
            <p:nvPr/>
          </p:nvSpPr>
          <p:spPr>
            <a:xfrm>
              <a:off x="8667342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784" y="23939"/>
                  </a:lnTo>
                  <a:lnTo>
                    <a:pt x="30784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0" name="object 350"/>
            <p:cNvSpPr/>
            <p:nvPr/>
          </p:nvSpPr>
          <p:spPr>
            <a:xfrm>
              <a:off x="8667342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914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1" name="object 351"/>
            <p:cNvSpPr/>
            <p:nvPr/>
          </p:nvSpPr>
          <p:spPr>
            <a:xfrm>
              <a:off x="8667342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2" name="object 352"/>
            <p:cNvSpPr/>
            <p:nvPr/>
          </p:nvSpPr>
          <p:spPr>
            <a:xfrm>
              <a:off x="8667342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3" name="object 353"/>
            <p:cNvSpPr/>
            <p:nvPr/>
          </p:nvSpPr>
          <p:spPr>
            <a:xfrm>
              <a:off x="8667342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784" y="23914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4" name="object 354"/>
            <p:cNvSpPr/>
            <p:nvPr/>
          </p:nvSpPr>
          <p:spPr>
            <a:xfrm>
              <a:off x="8667342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914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5" name="object 355"/>
            <p:cNvSpPr/>
            <p:nvPr/>
          </p:nvSpPr>
          <p:spPr>
            <a:xfrm>
              <a:off x="8667342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01" y="30810"/>
                  </a:lnTo>
                  <a:lnTo>
                    <a:pt x="30784" y="23888"/>
                  </a:lnTo>
                  <a:lnTo>
                    <a:pt x="30784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6" name="object 356"/>
            <p:cNvSpPr/>
            <p:nvPr/>
          </p:nvSpPr>
          <p:spPr>
            <a:xfrm>
              <a:off x="8667342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784" y="23863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7" name="object 357"/>
            <p:cNvSpPr/>
            <p:nvPr/>
          </p:nvSpPr>
          <p:spPr>
            <a:xfrm>
              <a:off x="8667342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01" y="30835"/>
                  </a:lnTo>
                  <a:lnTo>
                    <a:pt x="30784" y="23888"/>
                  </a:lnTo>
                  <a:lnTo>
                    <a:pt x="30784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8" name="object 358"/>
            <p:cNvSpPr/>
            <p:nvPr/>
          </p:nvSpPr>
          <p:spPr>
            <a:xfrm>
              <a:off x="8667342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901" y="30784"/>
                  </a:lnTo>
                  <a:lnTo>
                    <a:pt x="30784" y="23914"/>
                  </a:lnTo>
                  <a:lnTo>
                    <a:pt x="30784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9" name="object 359"/>
            <p:cNvSpPr/>
            <p:nvPr/>
          </p:nvSpPr>
          <p:spPr>
            <a:xfrm>
              <a:off x="8667329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0" name="object 360"/>
            <p:cNvSpPr/>
            <p:nvPr/>
          </p:nvSpPr>
          <p:spPr>
            <a:xfrm>
              <a:off x="8667329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1" name="object 361"/>
            <p:cNvSpPr/>
            <p:nvPr/>
          </p:nvSpPr>
          <p:spPr>
            <a:xfrm>
              <a:off x="8667329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97" y="23939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2" name="object 362"/>
            <p:cNvSpPr/>
            <p:nvPr/>
          </p:nvSpPr>
          <p:spPr>
            <a:xfrm>
              <a:off x="8667329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3" name="object 363"/>
            <p:cNvSpPr/>
            <p:nvPr/>
          </p:nvSpPr>
          <p:spPr>
            <a:xfrm>
              <a:off x="8667329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4" name="object 364"/>
            <p:cNvSpPr/>
            <p:nvPr/>
          </p:nvSpPr>
          <p:spPr>
            <a:xfrm>
              <a:off x="8667329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5" name="object 365"/>
            <p:cNvSpPr/>
            <p:nvPr/>
          </p:nvSpPr>
          <p:spPr>
            <a:xfrm>
              <a:off x="8667329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6" name="object 366"/>
            <p:cNvSpPr/>
            <p:nvPr/>
          </p:nvSpPr>
          <p:spPr>
            <a:xfrm>
              <a:off x="8667329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7" name="object 367"/>
            <p:cNvSpPr/>
            <p:nvPr/>
          </p:nvSpPr>
          <p:spPr>
            <a:xfrm>
              <a:off x="8667329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8" name="object 368"/>
            <p:cNvSpPr/>
            <p:nvPr/>
          </p:nvSpPr>
          <p:spPr>
            <a:xfrm>
              <a:off x="8667329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3888" y="30784"/>
                  </a:lnTo>
                  <a:lnTo>
                    <a:pt x="30797" y="23863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9" name="object 369"/>
            <p:cNvSpPr/>
            <p:nvPr/>
          </p:nvSpPr>
          <p:spPr>
            <a:xfrm>
              <a:off x="8667329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97" y="23888"/>
                  </a:lnTo>
                  <a:lnTo>
                    <a:pt x="30797" y="694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0" name="object 370"/>
            <p:cNvSpPr/>
            <p:nvPr/>
          </p:nvSpPr>
          <p:spPr>
            <a:xfrm>
              <a:off x="8667329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3888" y="30784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1" name="object 371"/>
            <p:cNvSpPr/>
            <p:nvPr/>
          </p:nvSpPr>
          <p:spPr>
            <a:xfrm>
              <a:off x="8435380" y="334381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888"/>
                  </a:lnTo>
                  <a:lnTo>
                    <a:pt x="31241" y="7150"/>
                  </a:lnTo>
                  <a:lnTo>
                    <a:pt x="24701" y="393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2" name="object 372"/>
            <p:cNvSpPr/>
            <p:nvPr/>
          </p:nvSpPr>
          <p:spPr>
            <a:xfrm>
              <a:off x="8203878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3" name="object 373"/>
            <p:cNvSpPr/>
            <p:nvPr/>
          </p:nvSpPr>
          <p:spPr>
            <a:xfrm>
              <a:off x="7972365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4" name="object 374"/>
            <p:cNvSpPr/>
            <p:nvPr/>
          </p:nvSpPr>
          <p:spPr>
            <a:xfrm>
              <a:off x="7740854" y="334381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888"/>
                  </a:lnTo>
                  <a:lnTo>
                    <a:pt x="31153" y="7175"/>
                  </a:lnTo>
                  <a:lnTo>
                    <a:pt x="24625" y="393"/>
                  </a:lnTo>
                  <a:lnTo>
                    <a:pt x="15951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5" name="object 375"/>
            <p:cNvSpPr/>
            <p:nvPr/>
          </p:nvSpPr>
          <p:spPr>
            <a:xfrm>
              <a:off x="8435380" y="310889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888"/>
                  </a:lnTo>
                  <a:lnTo>
                    <a:pt x="31241" y="7150"/>
                  </a:lnTo>
                  <a:lnTo>
                    <a:pt x="24701" y="393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6" name="object 376"/>
            <p:cNvSpPr/>
            <p:nvPr/>
          </p:nvSpPr>
          <p:spPr>
            <a:xfrm>
              <a:off x="8203878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7" name="object 377"/>
            <p:cNvSpPr/>
            <p:nvPr/>
          </p:nvSpPr>
          <p:spPr>
            <a:xfrm>
              <a:off x="7972365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8" name="object 378"/>
            <p:cNvSpPr/>
            <p:nvPr/>
          </p:nvSpPr>
          <p:spPr>
            <a:xfrm>
              <a:off x="7740854" y="310889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888"/>
                  </a:lnTo>
                  <a:lnTo>
                    <a:pt x="31153" y="7175"/>
                  </a:lnTo>
                  <a:lnTo>
                    <a:pt x="24638" y="419"/>
                  </a:lnTo>
                  <a:lnTo>
                    <a:pt x="15976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9" name="object 379"/>
            <p:cNvSpPr/>
            <p:nvPr/>
          </p:nvSpPr>
          <p:spPr>
            <a:xfrm>
              <a:off x="8435380" y="288463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24333" y="30835"/>
                  </a:lnTo>
                  <a:lnTo>
                    <a:pt x="31241" y="23939"/>
                  </a:lnTo>
                  <a:lnTo>
                    <a:pt x="31241" y="7175"/>
                  </a:lnTo>
                  <a:lnTo>
                    <a:pt x="24701" y="393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0" name="object 380"/>
            <p:cNvSpPr/>
            <p:nvPr/>
          </p:nvSpPr>
          <p:spPr>
            <a:xfrm>
              <a:off x="8203878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883" y="30835"/>
                  </a:lnTo>
                  <a:lnTo>
                    <a:pt x="23888" y="30835"/>
                  </a:lnTo>
                  <a:lnTo>
                    <a:pt x="30810" y="23939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1" name="object 381"/>
            <p:cNvSpPr/>
            <p:nvPr/>
          </p:nvSpPr>
          <p:spPr>
            <a:xfrm>
              <a:off x="7972365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810" y="23939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2" name="object 382"/>
            <p:cNvSpPr/>
            <p:nvPr/>
          </p:nvSpPr>
          <p:spPr>
            <a:xfrm>
              <a:off x="7740854" y="288463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24231" y="30835"/>
                  </a:lnTo>
                  <a:lnTo>
                    <a:pt x="31153" y="23939"/>
                  </a:lnTo>
                  <a:lnTo>
                    <a:pt x="31153" y="7175"/>
                  </a:lnTo>
                  <a:lnTo>
                    <a:pt x="24625" y="419"/>
                  </a:lnTo>
                  <a:lnTo>
                    <a:pt x="15951" y="50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3" name="object 383"/>
            <p:cNvSpPr/>
            <p:nvPr/>
          </p:nvSpPr>
          <p:spPr>
            <a:xfrm>
              <a:off x="8435380" y="264787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914"/>
                  </a:lnTo>
                  <a:lnTo>
                    <a:pt x="31241" y="7150"/>
                  </a:lnTo>
                  <a:lnTo>
                    <a:pt x="24701" y="406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4" name="object 384"/>
            <p:cNvSpPr/>
            <p:nvPr/>
          </p:nvSpPr>
          <p:spPr>
            <a:xfrm>
              <a:off x="8203878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5" name="object 385"/>
            <p:cNvSpPr/>
            <p:nvPr/>
          </p:nvSpPr>
          <p:spPr>
            <a:xfrm>
              <a:off x="7972365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6" name="object 386"/>
            <p:cNvSpPr/>
            <p:nvPr/>
          </p:nvSpPr>
          <p:spPr>
            <a:xfrm>
              <a:off x="7740854" y="264787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914"/>
                  </a:lnTo>
                  <a:lnTo>
                    <a:pt x="31153" y="7200"/>
                  </a:lnTo>
                  <a:lnTo>
                    <a:pt x="24638" y="444"/>
                  </a:lnTo>
                  <a:lnTo>
                    <a:pt x="15976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7" name="object 387"/>
            <p:cNvSpPr/>
            <p:nvPr/>
          </p:nvSpPr>
          <p:spPr>
            <a:xfrm>
              <a:off x="8435380" y="242366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4333" y="30835"/>
                  </a:lnTo>
                  <a:lnTo>
                    <a:pt x="31241" y="23888"/>
                  </a:lnTo>
                  <a:lnTo>
                    <a:pt x="31241" y="7150"/>
                  </a:lnTo>
                  <a:lnTo>
                    <a:pt x="24701" y="406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8" name="object 388"/>
            <p:cNvSpPr/>
            <p:nvPr/>
          </p:nvSpPr>
          <p:spPr>
            <a:xfrm>
              <a:off x="8203878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83" y="30835"/>
                  </a:lnTo>
                  <a:lnTo>
                    <a:pt x="23888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9" name="object 389"/>
            <p:cNvSpPr/>
            <p:nvPr/>
          </p:nvSpPr>
          <p:spPr>
            <a:xfrm>
              <a:off x="7972365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0" name="object 390"/>
            <p:cNvSpPr/>
            <p:nvPr/>
          </p:nvSpPr>
          <p:spPr>
            <a:xfrm>
              <a:off x="7740854" y="242366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4231" y="30835"/>
                  </a:lnTo>
                  <a:lnTo>
                    <a:pt x="31153" y="23888"/>
                  </a:lnTo>
                  <a:lnTo>
                    <a:pt x="31153" y="7175"/>
                  </a:lnTo>
                  <a:lnTo>
                    <a:pt x="24625" y="406"/>
                  </a:lnTo>
                  <a:lnTo>
                    <a:pt x="15951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1" name="object 391"/>
            <p:cNvSpPr/>
            <p:nvPr/>
          </p:nvSpPr>
          <p:spPr>
            <a:xfrm>
              <a:off x="8435380" y="218873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4333" y="30835"/>
                  </a:lnTo>
                  <a:lnTo>
                    <a:pt x="31241" y="23888"/>
                  </a:lnTo>
                  <a:lnTo>
                    <a:pt x="31241" y="7150"/>
                  </a:lnTo>
                  <a:lnTo>
                    <a:pt x="24701" y="406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2" name="object 392"/>
            <p:cNvSpPr/>
            <p:nvPr/>
          </p:nvSpPr>
          <p:spPr>
            <a:xfrm>
              <a:off x="8203878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83" y="30835"/>
                  </a:lnTo>
                  <a:lnTo>
                    <a:pt x="23888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3" name="object 393"/>
            <p:cNvSpPr/>
            <p:nvPr/>
          </p:nvSpPr>
          <p:spPr>
            <a:xfrm>
              <a:off x="7972365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4" name="object 394"/>
            <p:cNvSpPr/>
            <p:nvPr/>
          </p:nvSpPr>
          <p:spPr>
            <a:xfrm>
              <a:off x="7740854" y="218873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4231" y="30835"/>
                  </a:lnTo>
                  <a:lnTo>
                    <a:pt x="31153" y="23888"/>
                  </a:lnTo>
                  <a:lnTo>
                    <a:pt x="31153" y="7150"/>
                  </a:lnTo>
                  <a:lnTo>
                    <a:pt x="24625" y="406"/>
                  </a:lnTo>
                  <a:lnTo>
                    <a:pt x="15951" y="50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5" name="object 395"/>
            <p:cNvSpPr/>
            <p:nvPr/>
          </p:nvSpPr>
          <p:spPr>
            <a:xfrm>
              <a:off x="8435380" y="196450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4333" y="30835"/>
                  </a:lnTo>
                  <a:lnTo>
                    <a:pt x="31241" y="23914"/>
                  </a:lnTo>
                  <a:lnTo>
                    <a:pt x="31241" y="7150"/>
                  </a:lnTo>
                  <a:lnTo>
                    <a:pt x="24701" y="406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6" name="object 396"/>
            <p:cNvSpPr/>
            <p:nvPr/>
          </p:nvSpPr>
          <p:spPr>
            <a:xfrm>
              <a:off x="8203878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83" y="30835"/>
                  </a:lnTo>
                  <a:lnTo>
                    <a:pt x="23888" y="30835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7" name="object 397"/>
            <p:cNvSpPr/>
            <p:nvPr/>
          </p:nvSpPr>
          <p:spPr>
            <a:xfrm>
              <a:off x="7972365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8" name="object 398"/>
            <p:cNvSpPr/>
            <p:nvPr/>
          </p:nvSpPr>
          <p:spPr>
            <a:xfrm>
              <a:off x="7740854" y="196450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4231" y="30835"/>
                  </a:lnTo>
                  <a:lnTo>
                    <a:pt x="31153" y="23914"/>
                  </a:lnTo>
                  <a:lnTo>
                    <a:pt x="31153" y="7200"/>
                  </a:lnTo>
                  <a:lnTo>
                    <a:pt x="24638" y="406"/>
                  </a:lnTo>
                  <a:lnTo>
                    <a:pt x="15976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9" name="object 399"/>
            <p:cNvSpPr/>
            <p:nvPr/>
          </p:nvSpPr>
          <p:spPr>
            <a:xfrm>
              <a:off x="8435380" y="172481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914"/>
                  </a:lnTo>
                  <a:lnTo>
                    <a:pt x="31241" y="7150"/>
                  </a:lnTo>
                  <a:lnTo>
                    <a:pt x="24701" y="393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0" name="object 400"/>
            <p:cNvSpPr/>
            <p:nvPr/>
          </p:nvSpPr>
          <p:spPr>
            <a:xfrm>
              <a:off x="8203878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1" name="object 401"/>
            <p:cNvSpPr/>
            <p:nvPr/>
          </p:nvSpPr>
          <p:spPr>
            <a:xfrm>
              <a:off x="7972365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2" name="object 402"/>
            <p:cNvSpPr/>
            <p:nvPr/>
          </p:nvSpPr>
          <p:spPr>
            <a:xfrm>
              <a:off x="7740854" y="172481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914"/>
                  </a:lnTo>
                  <a:lnTo>
                    <a:pt x="31153" y="7175"/>
                  </a:lnTo>
                  <a:lnTo>
                    <a:pt x="24638" y="444"/>
                  </a:lnTo>
                  <a:lnTo>
                    <a:pt x="15976" y="101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3" name="object 403"/>
            <p:cNvSpPr/>
            <p:nvPr/>
          </p:nvSpPr>
          <p:spPr>
            <a:xfrm>
              <a:off x="8435380" y="150060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333" y="30810"/>
                  </a:lnTo>
                  <a:lnTo>
                    <a:pt x="31241" y="23888"/>
                  </a:lnTo>
                  <a:lnTo>
                    <a:pt x="31241" y="7150"/>
                  </a:lnTo>
                  <a:lnTo>
                    <a:pt x="24701" y="368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4" name="object 404"/>
            <p:cNvSpPr/>
            <p:nvPr/>
          </p:nvSpPr>
          <p:spPr>
            <a:xfrm>
              <a:off x="8203878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883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83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5" name="object 405"/>
            <p:cNvSpPr/>
            <p:nvPr/>
          </p:nvSpPr>
          <p:spPr>
            <a:xfrm>
              <a:off x="7972365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6" name="object 406"/>
            <p:cNvSpPr/>
            <p:nvPr/>
          </p:nvSpPr>
          <p:spPr>
            <a:xfrm>
              <a:off x="7740854" y="150060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392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4231" y="30810"/>
                  </a:lnTo>
                  <a:lnTo>
                    <a:pt x="31153" y="23888"/>
                  </a:lnTo>
                  <a:lnTo>
                    <a:pt x="31153" y="7175"/>
                  </a:lnTo>
                  <a:lnTo>
                    <a:pt x="24638" y="419"/>
                  </a:lnTo>
                  <a:lnTo>
                    <a:pt x="15976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7" name="object 407"/>
            <p:cNvSpPr/>
            <p:nvPr/>
          </p:nvSpPr>
          <p:spPr>
            <a:xfrm>
              <a:off x="8435380" y="126570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896" y="30784"/>
                  </a:lnTo>
                  <a:lnTo>
                    <a:pt x="24333" y="30784"/>
                  </a:lnTo>
                  <a:lnTo>
                    <a:pt x="31241" y="23863"/>
                  </a:lnTo>
                  <a:lnTo>
                    <a:pt x="31241" y="7124"/>
                  </a:lnTo>
                  <a:lnTo>
                    <a:pt x="24701" y="393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8" name="object 408"/>
            <p:cNvSpPr/>
            <p:nvPr/>
          </p:nvSpPr>
          <p:spPr>
            <a:xfrm>
              <a:off x="8203878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883" y="30784"/>
                  </a:lnTo>
                  <a:lnTo>
                    <a:pt x="23888" y="30784"/>
                  </a:lnTo>
                  <a:lnTo>
                    <a:pt x="30810" y="23863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9" name="object 409"/>
            <p:cNvSpPr/>
            <p:nvPr/>
          </p:nvSpPr>
          <p:spPr>
            <a:xfrm>
              <a:off x="7972365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3888" y="30784"/>
                  </a:lnTo>
                  <a:lnTo>
                    <a:pt x="30810" y="23863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0" name="object 410"/>
            <p:cNvSpPr/>
            <p:nvPr/>
          </p:nvSpPr>
          <p:spPr>
            <a:xfrm>
              <a:off x="7740854" y="126570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896" y="30784"/>
                  </a:lnTo>
                  <a:lnTo>
                    <a:pt x="24231" y="30784"/>
                  </a:lnTo>
                  <a:lnTo>
                    <a:pt x="31153" y="23863"/>
                  </a:lnTo>
                  <a:lnTo>
                    <a:pt x="31153" y="7150"/>
                  </a:lnTo>
                  <a:lnTo>
                    <a:pt x="24625" y="393"/>
                  </a:lnTo>
                  <a:lnTo>
                    <a:pt x="15951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1" name="object 411"/>
            <p:cNvSpPr/>
            <p:nvPr/>
          </p:nvSpPr>
          <p:spPr>
            <a:xfrm>
              <a:off x="8435380" y="104144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896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4333" y="30835"/>
                  </a:lnTo>
                  <a:lnTo>
                    <a:pt x="31241" y="23888"/>
                  </a:lnTo>
                  <a:lnTo>
                    <a:pt x="31241" y="7175"/>
                  </a:lnTo>
                  <a:lnTo>
                    <a:pt x="24701" y="393"/>
                  </a:lnTo>
                  <a:lnTo>
                    <a:pt x="16001" y="101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2" name="object 412"/>
            <p:cNvSpPr/>
            <p:nvPr/>
          </p:nvSpPr>
          <p:spPr>
            <a:xfrm>
              <a:off x="8203878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883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883" y="30835"/>
                  </a:lnTo>
                  <a:lnTo>
                    <a:pt x="23888" y="30835"/>
                  </a:lnTo>
                  <a:lnTo>
                    <a:pt x="30810" y="23888"/>
                  </a:lnTo>
                  <a:lnTo>
                    <a:pt x="30810" y="694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3" name="object 413"/>
            <p:cNvSpPr/>
            <p:nvPr/>
          </p:nvSpPr>
          <p:spPr>
            <a:xfrm>
              <a:off x="7972365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810" y="23888"/>
                  </a:lnTo>
                  <a:lnTo>
                    <a:pt x="30810" y="694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4" name="object 414"/>
            <p:cNvSpPr/>
            <p:nvPr/>
          </p:nvSpPr>
          <p:spPr>
            <a:xfrm>
              <a:off x="7740854" y="104144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392" y="0"/>
                  </a:moveTo>
                  <a:lnTo>
                    <a:pt x="6896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4231" y="30835"/>
                  </a:lnTo>
                  <a:lnTo>
                    <a:pt x="31153" y="23888"/>
                  </a:lnTo>
                  <a:lnTo>
                    <a:pt x="31153" y="7175"/>
                  </a:lnTo>
                  <a:lnTo>
                    <a:pt x="24625" y="419"/>
                  </a:lnTo>
                  <a:lnTo>
                    <a:pt x="15951" y="101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5" name="object 415"/>
            <p:cNvSpPr/>
            <p:nvPr/>
          </p:nvSpPr>
          <p:spPr>
            <a:xfrm>
              <a:off x="8435380" y="80468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784"/>
                  </a:lnTo>
                  <a:lnTo>
                    <a:pt x="24333" y="30784"/>
                  </a:lnTo>
                  <a:lnTo>
                    <a:pt x="31241" y="23914"/>
                  </a:lnTo>
                  <a:lnTo>
                    <a:pt x="31241" y="7150"/>
                  </a:lnTo>
                  <a:lnTo>
                    <a:pt x="24701" y="368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6" name="object 416"/>
            <p:cNvSpPr/>
            <p:nvPr/>
          </p:nvSpPr>
          <p:spPr>
            <a:xfrm>
              <a:off x="8203878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883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83" y="30784"/>
                  </a:lnTo>
                  <a:lnTo>
                    <a:pt x="23888" y="30784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7" name="object 417"/>
            <p:cNvSpPr/>
            <p:nvPr/>
          </p:nvSpPr>
          <p:spPr>
            <a:xfrm>
              <a:off x="7972365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3888" y="30784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8" name="object 418"/>
            <p:cNvSpPr/>
            <p:nvPr/>
          </p:nvSpPr>
          <p:spPr>
            <a:xfrm>
              <a:off x="7740854" y="80468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392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784"/>
                  </a:lnTo>
                  <a:lnTo>
                    <a:pt x="24231" y="30784"/>
                  </a:lnTo>
                  <a:lnTo>
                    <a:pt x="31153" y="23914"/>
                  </a:lnTo>
                  <a:lnTo>
                    <a:pt x="31153" y="7175"/>
                  </a:lnTo>
                  <a:lnTo>
                    <a:pt x="24638" y="419"/>
                  </a:lnTo>
                  <a:lnTo>
                    <a:pt x="15976" y="76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9" name="object 419"/>
            <p:cNvSpPr/>
            <p:nvPr/>
          </p:nvSpPr>
          <p:spPr>
            <a:xfrm>
              <a:off x="7509684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0" name="object 420"/>
            <p:cNvSpPr/>
            <p:nvPr/>
          </p:nvSpPr>
          <p:spPr>
            <a:xfrm>
              <a:off x="7278155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1" name="object 421"/>
            <p:cNvSpPr/>
            <p:nvPr/>
          </p:nvSpPr>
          <p:spPr>
            <a:xfrm>
              <a:off x="7278155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17" y="30810"/>
                  </a:moveTo>
                  <a:lnTo>
                    <a:pt x="23901" y="30810"/>
                  </a:lnTo>
                  <a:lnTo>
                    <a:pt x="30810" y="23888"/>
                  </a:lnTo>
                  <a:lnTo>
                    <a:pt x="30810" y="15379"/>
                  </a:lnTo>
                  <a:lnTo>
                    <a:pt x="30810" y="6896"/>
                  </a:lnTo>
                  <a:lnTo>
                    <a:pt x="23901" y="0"/>
                  </a:lnTo>
                  <a:lnTo>
                    <a:pt x="15417" y="0"/>
                  </a:lnTo>
                  <a:lnTo>
                    <a:pt x="6908" y="0"/>
                  </a:lnTo>
                  <a:lnTo>
                    <a:pt x="0" y="6896"/>
                  </a:lnTo>
                  <a:lnTo>
                    <a:pt x="0" y="15379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15417" y="308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2" name="object 422"/>
            <p:cNvSpPr/>
            <p:nvPr/>
          </p:nvSpPr>
          <p:spPr>
            <a:xfrm>
              <a:off x="7046654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3" name="object 423"/>
            <p:cNvSpPr/>
            <p:nvPr/>
          </p:nvSpPr>
          <p:spPr>
            <a:xfrm>
              <a:off x="7509684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4" name="object 424"/>
            <p:cNvSpPr/>
            <p:nvPr/>
          </p:nvSpPr>
          <p:spPr>
            <a:xfrm>
              <a:off x="7278155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5" name="object 425"/>
            <p:cNvSpPr/>
            <p:nvPr/>
          </p:nvSpPr>
          <p:spPr>
            <a:xfrm>
              <a:off x="7046654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6" name="object 426"/>
            <p:cNvSpPr/>
            <p:nvPr/>
          </p:nvSpPr>
          <p:spPr>
            <a:xfrm>
              <a:off x="7046654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392" y="30810"/>
                  </a:moveTo>
                  <a:lnTo>
                    <a:pt x="23914" y="30810"/>
                  </a:lnTo>
                  <a:lnTo>
                    <a:pt x="30822" y="23888"/>
                  </a:lnTo>
                  <a:lnTo>
                    <a:pt x="30822" y="15405"/>
                  </a:lnTo>
                  <a:lnTo>
                    <a:pt x="30822" y="6896"/>
                  </a:lnTo>
                  <a:lnTo>
                    <a:pt x="23914" y="0"/>
                  </a:lnTo>
                  <a:lnTo>
                    <a:pt x="15392" y="0"/>
                  </a:lnTo>
                  <a:lnTo>
                    <a:pt x="6908" y="0"/>
                  </a:lnTo>
                  <a:lnTo>
                    <a:pt x="0" y="6896"/>
                  </a:lnTo>
                  <a:lnTo>
                    <a:pt x="0" y="15405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15392" y="308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7" name="object 427"/>
            <p:cNvSpPr/>
            <p:nvPr/>
          </p:nvSpPr>
          <p:spPr>
            <a:xfrm>
              <a:off x="7509684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939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8" name="object 428"/>
            <p:cNvSpPr/>
            <p:nvPr/>
          </p:nvSpPr>
          <p:spPr>
            <a:xfrm>
              <a:off x="7278155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39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9" name="object 429"/>
            <p:cNvSpPr/>
            <p:nvPr/>
          </p:nvSpPr>
          <p:spPr>
            <a:xfrm>
              <a:off x="7046654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0" name="object 430"/>
            <p:cNvSpPr/>
            <p:nvPr/>
          </p:nvSpPr>
          <p:spPr>
            <a:xfrm>
              <a:off x="7509684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1" name="object 431"/>
            <p:cNvSpPr/>
            <p:nvPr/>
          </p:nvSpPr>
          <p:spPr>
            <a:xfrm>
              <a:off x="7278155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2" name="object 432"/>
            <p:cNvSpPr/>
            <p:nvPr/>
          </p:nvSpPr>
          <p:spPr>
            <a:xfrm>
              <a:off x="7046654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3" name="object 433"/>
            <p:cNvSpPr/>
            <p:nvPr/>
          </p:nvSpPr>
          <p:spPr>
            <a:xfrm>
              <a:off x="7509684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4" name="object 434"/>
            <p:cNvSpPr/>
            <p:nvPr/>
          </p:nvSpPr>
          <p:spPr>
            <a:xfrm>
              <a:off x="7278155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5" name="object 435"/>
            <p:cNvSpPr/>
            <p:nvPr/>
          </p:nvSpPr>
          <p:spPr>
            <a:xfrm>
              <a:off x="7046654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6" name="object 436"/>
            <p:cNvSpPr/>
            <p:nvPr/>
          </p:nvSpPr>
          <p:spPr>
            <a:xfrm>
              <a:off x="7509684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7" name="object 437"/>
            <p:cNvSpPr/>
            <p:nvPr/>
          </p:nvSpPr>
          <p:spPr>
            <a:xfrm>
              <a:off x="7278155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8" name="object 438"/>
            <p:cNvSpPr/>
            <p:nvPr/>
          </p:nvSpPr>
          <p:spPr>
            <a:xfrm>
              <a:off x="7046654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9" name="object 439"/>
            <p:cNvSpPr/>
            <p:nvPr/>
          </p:nvSpPr>
          <p:spPr>
            <a:xfrm>
              <a:off x="7509684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0" name="object 440"/>
            <p:cNvSpPr/>
            <p:nvPr/>
          </p:nvSpPr>
          <p:spPr>
            <a:xfrm>
              <a:off x="7278155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1" name="object 441"/>
            <p:cNvSpPr/>
            <p:nvPr/>
          </p:nvSpPr>
          <p:spPr>
            <a:xfrm>
              <a:off x="7046654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2" name="object 442"/>
            <p:cNvSpPr/>
            <p:nvPr/>
          </p:nvSpPr>
          <p:spPr>
            <a:xfrm>
              <a:off x="7509684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3" name="object 443"/>
            <p:cNvSpPr/>
            <p:nvPr/>
          </p:nvSpPr>
          <p:spPr>
            <a:xfrm>
              <a:off x="7278155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4" name="object 444"/>
            <p:cNvSpPr/>
            <p:nvPr/>
          </p:nvSpPr>
          <p:spPr>
            <a:xfrm>
              <a:off x="7046654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5" name="object 445"/>
            <p:cNvSpPr/>
            <p:nvPr/>
          </p:nvSpPr>
          <p:spPr>
            <a:xfrm>
              <a:off x="7509684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6" name="object 446"/>
            <p:cNvSpPr/>
            <p:nvPr/>
          </p:nvSpPr>
          <p:spPr>
            <a:xfrm>
              <a:off x="7278155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7" name="object 447"/>
            <p:cNvSpPr/>
            <p:nvPr/>
          </p:nvSpPr>
          <p:spPr>
            <a:xfrm>
              <a:off x="7046654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8" name="object 448"/>
            <p:cNvSpPr/>
            <p:nvPr/>
          </p:nvSpPr>
          <p:spPr>
            <a:xfrm>
              <a:off x="7509684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896" y="30784"/>
                  </a:lnTo>
                  <a:lnTo>
                    <a:pt x="23888" y="30784"/>
                  </a:lnTo>
                  <a:lnTo>
                    <a:pt x="30797" y="23863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9" name="object 449"/>
            <p:cNvSpPr/>
            <p:nvPr/>
          </p:nvSpPr>
          <p:spPr>
            <a:xfrm>
              <a:off x="7278155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10" y="23863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0" name="object 450"/>
            <p:cNvSpPr/>
            <p:nvPr/>
          </p:nvSpPr>
          <p:spPr>
            <a:xfrm>
              <a:off x="7046654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3914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1" name="object 451"/>
            <p:cNvSpPr/>
            <p:nvPr/>
          </p:nvSpPr>
          <p:spPr>
            <a:xfrm>
              <a:off x="7509684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896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888"/>
                  </a:lnTo>
                  <a:lnTo>
                    <a:pt x="30797" y="694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2" name="object 452"/>
            <p:cNvSpPr/>
            <p:nvPr/>
          </p:nvSpPr>
          <p:spPr>
            <a:xfrm>
              <a:off x="7278155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3" name="object 453"/>
            <p:cNvSpPr/>
            <p:nvPr/>
          </p:nvSpPr>
          <p:spPr>
            <a:xfrm>
              <a:off x="7046654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14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4" name="object 454"/>
            <p:cNvSpPr/>
            <p:nvPr/>
          </p:nvSpPr>
          <p:spPr>
            <a:xfrm>
              <a:off x="7509684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784"/>
                  </a:lnTo>
                  <a:lnTo>
                    <a:pt x="23888" y="30784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5" name="object 455"/>
            <p:cNvSpPr/>
            <p:nvPr/>
          </p:nvSpPr>
          <p:spPr>
            <a:xfrm>
              <a:off x="7278155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6" name="object 456"/>
            <p:cNvSpPr/>
            <p:nvPr/>
          </p:nvSpPr>
          <p:spPr>
            <a:xfrm>
              <a:off x="7046654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3914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7" name="object 457"/>
            <p:cNvSpPr/>
            <p:nvPr/>
          </p:nvSpPr>
          <p:spPr>
            <a:xfrm>
              <a:off x="6814666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8" name="object 458"/>
            <p:cNvSpPr/>
            <p:nvPr/>
          </p:nvSpPr>
          <p:spPr>
            <a:xfrm>
              <a:off x="6583140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9" name="object 459"/>
            <p:cNvSpPr/>
            <p:nvPr/>
          </p:nvSpPr>
          <p:spPr>
            <a:xfrm>
              <a:off x="6351638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0" name="object 460"/>
            <p:cNvSpPr/>
            <p:nvPr/>
          </p:nvSpPr>
          <p:spPr>
            <a:xfrm>
              <a:off x="6814666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1" name="object 461"/>
            <p:cNvSpPr/>
            <p:nvPr/>
          </p:nvSpPr>
          <p:spPr>
            <a:xfrm>
              <a:off x="6814666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05" y="30810"/>
                  </a:moveTo>
                  <a:lnTo>
                    <a:pt x="23914" y="30810"/>
                  </a:lnTo>
                  <a:lnTo>
                    <a:pt x="30822" y="23888"/>
                  </a:lnTo>
                  <a:lnTo>
                    <a:pt x="30822" y="15405"/>
                  </a:lnTo>
                  <a:lnTo>
                    <a:pt x="30822" y="6896"/>
                  </a:lnTo>
                  <a:lnTo>
                    <a:pt x="23914" y="0"/>
                  </a:lnTo>
                  <a:lnTo>
                    <a:pt x="15405" y="0"/>
                  </a:lnTo>
                  <a:lnTo>
                    <a:pt x="6921" y="0"/>
                  </a:lnTo>
                  <a:lnTo>
                    <a:pt x="0" y="6896"/>
                  </a:lnTo>
                  <a:lnTo>
                    <a:pt x="0" y="15405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15405" y="3081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2" name="object 462"/>
            <p:cNvSpPr/>
            <p:nvPr/>
          </p:nvSpPr>
          <p:spPr>
            <a:xfrm>
              <a:off x="6583140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3" name="object 463"/>
            <p:cNvSpPr/>
            <p:nvPr/>
          </p:nvSpPr>
          <p:spPr>
            <a:xfrm>
              <a:off x="6583140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17" y="30810"/>
                  </a:moveTo>
                  <a:lnTo>
                    <a:pt x="23901" y="30810"/>
                  </a:lnTo>
                  <a:lnTo>
                    <a:pt x="30835" y="23888"/>
                  </a:lnTo>
                  <a:lnTo>
                    <a:pt x="30835" y="15405"/>
                  </a:lnTo>
                  <a:lnTo>
                    <a:pt x="30835" y="6896"/>
                  </a:lnTo>
                  <a:lnTo>
                    <a:pt x="23901" y="0"/>
                  </a:lnTo>
                  <a:lnTo>
                    <a:pt x="15417" y="0"/>
                  </a:lnTo>
                  <a:lnTo>
                    <a:pt x="6896" y="0"/>
                  </a:lnTo>
                  <a:lnTo>
                    <a:pt x="0" y="6896"/>
                  </a:lnTo>
                  <a:lnTo>
                    <a:pt x="0" y="15405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15417" y="308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4" name="object 464"/>
            <p:cNvSpPr/>
            <p:nvPr/>
          </p:nvSpPr>
          <p:spPr>
            <a:xfrm>
              <a:off x="6351638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5" name="object 465"/>
            <p:cNvSpPr/>
            <p:nvPr/>
          </p:nvSpPr>
          <p:spPr>
            <a:xfrm>
              <a:off x="6351638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05" y="30810"/>
                  </a:moveTo>
                  <a:lnTo>
                    <a:pt x="23888" y="30810"/>
                  </a:lnTo>
                  <a:lnTo>
                    <a:pt x="30822" y="23888"/>
                  </a:lnTo>
                  <a:lnTo>
                    <a:pt x="30822" y="15405"/>
                  </a:lnTo>
                  <a:lnTo>
                    <a:pt x="30822" y="6896"/>
                  </a:lnTo>
                  <a:lnTo>
                    <a:pt x="23888" y="0"/>
                  </a:lnTo>
                  <a:lnTo>
                    <a:pt x="15405" y="0"/>
                  </a:lnTo>
                  <a:lnTo>
                    <a:pt x="6921" y="0"/>
                  </a:lnTo>
                  <a:lnTo>
                    <a:pt x="0" y="6896"/>
                  </a:lnTo>
                  <a:lnTo>
                    <a:pt x="0" y="15405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15405" y="3081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6" name="object 466"/>
            <p:cNvSpPr/>
            <p:nvPr/>
          </p:nvSpPr>
          <p:spPr>
            <a:xfrm>
              <a:off x="6814666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7" name="object 467"/>
            <p:cNvSpPr/>
            <p:nvPr/>
          </p:nvSpPr>
          <p:spPr>
            <a:xfrm>
              <a:off x="6583140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35" y="23939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8" name="object 468"/>
            <p:cNvSpPr/>
            <p:nvPr/>
          </p:nvSpPr>
          <p:spPr>
            <a:xfrm>
              <a:off x="6351638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3888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9" name="object 469"/>
            <p:cNvSpPr/>
            <p:nvPr/>
          </p:nvSpPr>
          <p:spPr>
            <a:xfrm>
              <a:off x="6814666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0" name="object 470"/>
            <p:cNvSpPr/>
            <p:nvPr/>
          </p:nvSpPr>
          <p:spPr>
            <a:xfrm>
              <a:off x="6583140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1" name="object 471"/>
            <p:cNvSpPr/>
            <p:nvPr/>
          </p:nvSpPr>
          <p:spPr>
            <a:xfrm>
              <a:off x="6351638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2" name="object 472"/>
            <p:cNvSpPr/>
            <p:nvPr/>
          </p:nvSpPr>
          <p:spPr>
            <a:xfrm>
              <a:off x="6814666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3" name="object 473"/>
            <p:cNvSpPr/>
            <p:nvPr/>
          </p:nvSpPr>
          <p:spPr>
            <a:xfrm>
              <a:off x="6583140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4" name="object 474"/>
            <p:cNvSpPr/>
            <p:nvPr/>
          </p:nvSpPr>
          <p:spPr>
            <a:xfrm>
              <a:off x="6351638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888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5" name="object 475"/>
            <p:cNvSpPr/>
            <p:nvPr/>
          </p:nvSpPr>
          <p:spPr>
            <a:xfrm>
              <a:off x="6814666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6" name="object 476"/>
            <p:cNvSpPr/>
            <p:nvPr/>
          </p:nvSpPr>
          <p:spPr>
            <a:xfrm>
              <a:off x="6583140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7" name="object 477"/>
            <p:cNvSpPr/>
            <p:nvPr/>
          </p:nvSpPr>
          <p:spPr>
            <a:xfrm>
              <a:off x="6351638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888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8" name="object 478"/>
            <p:cNvSpPr/>
            <p:nvPr/>
          </p:nvSpPr>
          <p:spPr>
            <a:xfrm>
              <a:off x="6814666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9" name="object 479"/>
            <p:cNvSpPr/>
            <p:nvPr/>
          </p:nvSpPr>
          <p:spPr>
            <a:xfrm>
              <a:off x="6583140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0" name="object 480"/>
            <p:cNvSpPr/>
            <p:nvPr/>
          </p:nvSpPr>
          <p:spPr>
            <a:xfrm>
              <a:off x="6351638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888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1" name="object 481"/>
            <p:cNvSpPr/>
            <p:nvPr/>
          </p:nvSpPr>
          <p:spPr>
            <a:xfrm>
              <a:off x="6814666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2" name="object 482"/>
            <p:cNvSpPr/>
            <p:nvPr/>
          </p:nvSpPr>
          <p:spPr>
            <a:xfrm>
              <a:off x="6583140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3" name="object 483"/>
            <p:cNvSpPr/>
            <p:nvPr/>
          </p:nvSpPr>
          <p:spPr>
            <a:xfrm>
              <a:off x="6351638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4" name="object 484"/>
            <p:cNvSpPr/>
            <p:nvPr/>
          </p:nvSpPr>
          <p:spPr>
            <a:xfrm>
              <a:off x="6814666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5" name="object 485"/>
            <p:cNvSpPr/>
            <p:nvPr/>
          </p:nvSpPr>
          <p:spPr>
            <a:xfrm>
              <a:off x="6583140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6" name="object 486"/>
            <p:cNvSpPr/>
            <p:nvPr/>
          </p:nvSpPr>
          <p:spPr>
            <a:xfrm>
              <a:off x="6351638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888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7" name="object 487"/>
            <p:cNvSpPr/>
            <p:nvPr/>
          </p:nvSpPr>
          <p:spPr>
            <a:xfrm>
              <a:off x="6814666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8" name="object 488"/>
            <p:cNvSpPr/>
            <p:nvPr/>
          </p:nvSpPr>
          <p:spPr>
            <a:xfrm>
              <a:off x="6583140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896" y="30784"/>
                  </a:lnTo>
                  <a:lnTo>
                    <a:pt x="23901" y="30784"/>
                  </a:lnTo>
                  <a:lnTo>
                    <a:pt x="30835" y="23863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9" name="object 489"/>
            <p:cNvSpPr/>
            <p:nvPr/>
          </p:nvSpPr>
          <p:spPr>
            <a:xfrm>
              <a:off x="6351638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888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0" name="object 490"/>
            <p:cNvSpPr/>
            <p:nvPr/>
          </p:nvSpPr>
          <p:spPr>
            <a:xfrm>
              <a:off x="6814666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1" name="object 491"/>
            <p:cNvSpPr/>
            <p:nvPr/>
          </p:nvSpPr>
          <p:spPr>
            <a:xfrm>
              <a:off x="6583140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896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35" y="23888"/>
                  </a:lnTo>
                  <a:lnTo>
                    <a:pt x="30835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2" name="object 492"/>
            <p:cNvSpPr/>
            <p:nvPr/>
          </p:nvSpPr>
          <p:spPr>
            <a:xfrm>
              <a:off x="6351638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888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3" name="object 493"/>
            <p:cNvSpPr/>
            <p:nvPr/>
          </p:nvSpPr>
          <p:spPr>
            <a:xfrm>
              <a:off x="6814666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4" name="object 494"/>
            <p:cNvSpPr/>
            <p:nvPr/>
          </p:nvSpPr>
          <p:spPr>
            <a:xfrm>
              <a:off x="6583140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784"/>
                  </a:lnTo>
                  <a:lnTo>
                    <a:pt x="23901" y="30784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5" name="object 495"/>
            <p:cNvSpPr/>
            <p:nvPr/>
          </p:nvSpPr>
          <p:spPr>
            <a:xfrm>
              <a:off x="6351638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888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6" name="object 496"/>
            <p:cNvSpPr/>
            <p:nvPr/>
          </p:nvSpPr>
          <p:spPr>
            <a:xfrm>
              <a:off x="6119700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7" name="object 497"/>
            <p:cNvSpPr/>
            <p:nvPr/>
          </p:nvSpPr>
          <p:spPr>
            <a:xfrm>
              <a:off x="5888187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8" name="object 498"/>
            <p:cNvSpPr/>
            <p:nvPr/>
          </p:nvSpPr>
          <p:spPr>
            <a:xfrm>
              <a:off x="5656660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9" name="object 499"/>
            <p:cNvSpPr/>
            <p:nvPr/>
          </p:nvSpPr>
          <p:spPr>
            <a:xfrm>
              <a:off x="6119700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0" name="object 500"/>
            <p:cNvSpPr/>
            <p:nvPr/>
          </p:nvSpPr>
          <p:spPr>
            <a:xfrm>
              <a:off x="6119700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17" y="30810"/>
                  </a:moveTo>
                  <a:lnTo>
                    <a:pt x="23914" y="30810"/>
                  </a:lnTo>
                  <a:lnTo>
                    <a:pt x="30810" y="23888"/>
                  </a:lnTo>
                  <a:lnTo>
                    <a:pt x="30810" y="15405"/>
                  </a:lnTo>
                  <a:lnTo>
                    <a:pt x="30810" y="6896"/>
                  </a:lnTo>
                  <a:lnTo>
                    <a:pt x="23914" y="0"/>
                  </a:lnTo>
                  <a:lnTo>
                    <a:pt x="15417" y="0"/>
                  </a:lnTo>
                  <a:lnTo>
                    <a:pt x="6934" y="0"/>
                  </a:lnTo>
                  <a:lnTo>
                    <a:pt x="0" y="6896"/>
                  </a:lnTo>
                  <a:lnTo>
                    <a:pt x="0" y="15405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15417" y="308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1" name="object 501"/>
            <p:cNvSpPr/>
            <p:nvPr/>
          </p:nvSpPr>
          <p:spPr>
            <a:xfrm>
              <a:off x="5888187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2" name="object 502"/>
            <p:cNvSpPr/>
            <p:nvPr/>
          </p:nvSpPr>
          <p:spPr>
            <a:xfrm>
              <a:off x="5656660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3" name="object 503"/>
            <p:cNvSpPr/>
            <p:nvPr/>
          </p:nvSpPr>
          <p:spPr>
            <a:xfrm>
              <a:off x="6119700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34" y="30835"/>
                  </a:lnTo>
                  <a:lnTo>
                    <a:pt x="23914" y="30835"/>
                  </a:lnTo>
                  <a:lnTo>
                    <a:pt x="30810" y="23939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4" name="object 504"/>
            <p:cNvSpPr/>
            <p:nvPr/>
          </p:nvSpPr>
          <p:spPr>
            <a:xfrm>
              <a:off x="5888187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10" y="23939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5" name="object 505"/>
            <p:cNvSpPr/>
            <p:nvPr/>
          </p:nvSpPr>
          <p:spPr>
            <a:xfrm>
              <a:off x="5888187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17" y="30835"/>
                  </a:moveTo>
                  <a:lnTo>
                    <a:pt x="23914" y="30835"/>
                  </a:lnTo>
                  <a:lnTo>
                    <a:pt x="30810" y="23939"/>
                  </a:lnTo>
                  <a:lnTo>
                    <a:pt x="30810" y="15455"/>
                  </a:lnTo>
                  <a:lnTo>
                    <a:pt x="30810" y="6921"/>
                  </a:lnTo>
                  <a:lnTo>
                    <a:pt x="23914" y="0"/>
                  </a:lnTo>
                  <a:lnTo>
                    <a:pt x="15417" y="0"/>
                  </a:lnTo>
                  <a:lnTo>
                    <a:pt x="6921" y="0"/>
                  </a:lnTo>
                  <a:lnTo>
                    <a:pt x="0" y="6921"/>
                  </a:lnTo>
                  <a:lnTo>
                    <a:pt x="0" y="15455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15417" y="3083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6" name="object 506"/>
            <p:cNvSpPr/>
            <p:nvPr/>
          </p:nvSpPr>
          <p:spPr>
            <a:xfrm>
              <a:off x="5656660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3926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7" name="object 507"/>
            <p:cNvSpPr/>
            <p:nvPr/>
          </p:nvSpPr>
          <p:spPr>
            <a:xfrm>
              <a:off x="6119700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8" name="object 508"/>
            <p:cNvSpPr/>
            <p:nvPr/>
          </p:nvSpPr>
          <p:spPr>
            <a:xfrm>
              <a:off x="5888187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9" name="object 509"/>
            <p:cNvSpPr/>
            <p:nvPr/>
          </p:nvSpPr>
          <p:spPr>
            <a:xfrm>
              <a:off x="5656660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0" name="object 510"/>
            <p:cNvSpPr/>
            <p:nvPr/>
          </p:nvSpPr>
          <p:spPr>
            <a:xfrm>
              <a:off x="5656660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30" y="30810"/>
                  </a:moveTo>
                  <a:lnTo>
                    <a:pt x="23926" y="30810"/>
                  </a:lnTo>
                  <a:lnTo>
                    <a:pt x="30822" y="23914"/>
                  </a:lnTo>
                  <a:lnTo>
                    <a:pt x="30822" y="15430"/>
                  </a:lnTo>
                  <a:lnTo>
                    <a:pt x="30822" y="6896"/>
                  </a:lnTo>
                  <a:lnTo>
                    <a:pt x="23926" y="0"/>
                  </a:lnTo>
                  <a:lnTo>
                    <a:pt x="15430" y="0"/>
                  </a:lnTo>
                  <a:lnTo>
                    <a:pt x="6921" y="0"/>
                  </a:lnTo>
                  <a:lnTo>
                    <a:pt x="0" y="6896"/>
                  </a:lnTo>
                  <a:lnTo>
                    <a:pt x="0" y="15430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15430" y="308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1" name="object 511"/>
            <p:cNvSpPr/>
            <p:nvPr/>
          </p:nvSpPr>
          <p:spPr>
            <a:xfrm>
              <a:off x="6119700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35"/>
                  </a:lnTo>
                  <a:lnTo>
                    <a:pt x="23914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2" name="object 512"/>
            <p:cNvSpPr/>
            <p:nvPr/>
          </p:nvSpPr>
          <p:spPr>
            <a:xfrm>
              <a:off x="5888187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3" name="object 513"/>
            <p:cNvSpPr/>
            <p:nvPr/>
          </p:nvSpPr>
          <p:spPr>
            <a:xfrm>
              <a:off x="5656660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26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4" name="object 514"/>
            <p:cNvSpPr/>
            <p:nvPr/>
          </p:nvSpPr>
          <p:spPr>
            <a:xfrm>
              <a:off x="6119700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35"/>
                  </a:lnTo>
                  <a:lnTo>
                    <a:pt x="23914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5" name="object 515"/>
            <p:cNvSpPr/>
            <p:nvPr/>
          </p:nvSpPr>
          <p:spPr>
            <a:xfrm>
              <a:off x="5888187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6" name="object 516"/>
            <p:cNvSpPr/>
            <p:nvPr/>
          </p:nvSpPr>
          <p:spPr>
            <a:xfrm>
              <a:off x="5656660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26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7" name="object 517"/>
            <p:cNvSpPr/>
            <p:nvPr/>
          </p:nvSpPr>
          <p:spPr>
            <a:xfrm>
              <a:off x="6119700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14" y="30835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8" name="object 518"/>
            <p:cNvSpPr/>
            <p:nvPr/>
          </p:nvSpPr>
          <p:spPr>
            <a:xfrm>
              <a:off x="5888187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9" name="object 519"/>
            <p:cNvSpPr/>
            <p:nvPr/>
          </p:nvSpPr>
          <p:spPr>
            <a:xfrm>
              <a:off x="5656660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26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0" name="object 520"/>
            <p:cNvSpPr/>
            <p:nvPr/>
          </p:nvSpPr>
          <p:spPr>
            <a:xfrm>
              <a:off x="6119700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1" name="object 521"/>
            <p:cNvSpPr/>
            <p:nvPr/>
          </p:nvSpPr>
          <p:spPr>
            <a:xfrm>
              <a:off x="5888187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2" name="object 522"/>
            <p:cNvSpPr/>
            <p:nvPr/>
          </p:nvSpPr>
          <p:spPr>
            <a:xfrm>
              <a:off x="5656660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3" name="object 523"/>
            <p:cNvSpPr/>
            <p:nvPr/>
          </p:nvSpPr>
          <p:spPr>
            <a:xfrm>
              <a:off x="6119700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4" name="object 524"/>
            <p:cNvSpPr/>
            <p:nvPr/>
          </p:nvSpPr>
          <p:spPr>
            <a:xfrm>
              <a:off x="5888187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5" name="object 525"/>
            <p:cNvSpPr/>
            <p:nvPr/>
          </p:nvSpPr>
          <p:spPr>
            <a:xfrm>
              <a:off x="5656660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26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6" name="object 526"/>
            <p:cNvSpPr/>
            <p:nvPr/>
          </p:nvSpPr>
          <p:spPr>
            <a:xfrm>
              <a:off x="6119713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10" y="23863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7" name="object 527"/>
            <p:cNvSpPr/>
            <p:nvPr/>
          </p:nvSpPr>
          <p:spPr>
            <a:xfrm>
              <a:off x="5888187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10" y="23863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8" name="object 528"/>
            <p:cNvSpPr/>
            <p:nvPr/>
          </p:nvSpPr>
          <p:spPr>
            <a:xfrm>
              <a:off x="5656660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26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926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9" name="object 529"/>
            <p:cNvSpPr/>
            <p:nvPr/>
          </p:nvSpPr>
          <p:spPr>
            <a:xfrm>
              <a:off x="6119713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10" y="23888"/>
                  </a:lnTo>
                  <a:lnTo>
                    <a:pt x="30810" y="694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0" name="object 530"/>
            <p:cNvSpPr/>
            <p:nvPr/>
          </p:nvSpPr>
          <p:spPr>
            <a:xfrm>
              <a:off x="5888185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10" y="23888"/>
                  </a:lnTo>
                  <a:lnTo>
                    <a:pt x="30810" y="694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1" name="object 531"/>
            <p:cNvSpPr/>
            <p:nvPr/>
          </p:nvSpPr>
          <p:spPr>
            <a:xfrm>
              <a:off x="5656660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26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26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2" name="object 532"/>
            <p:cNvSpPr/>
            <p:nvPr/>
          </p:nvSpPr>
          <p:spPr>
            <a:xfrm>
              <a:off x="6119713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3" name="object 533"/>
            <p:cNvSpPr/>
            <p:nvPr/>
          </p:nvSpPr>
          <p:spPr>
            <a:xfrm>
              <a:off x="5888185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4" name="object 534"/>
            <p:cNvSpPr/>
            <p:nvPr/>
          </p:nvSpPr>
          <p:spPr>
            <a:xfrm>
              <a:off x="5656660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39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939" y="30784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39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5" name="object 535"/>
            <p:cNvSpPr/>
            <p:nvPr/>
          </p:nvSpPr>
          <p:spPr>
            <a:xfrm>
              <a:off x="5425171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6" name="object 536"/>
            <p:cNvSpPr/>
            <p:nvPr/>
          </p:nvSpPr>
          <p:spPr>
            <a:xfrm>
              <a:off x="5425171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7" name="object 537"/>
            <p:cNvSpPr/>
            <p:nvPr/>
          </p:nvSpPr>
          <p:spPr>
            <a:xfrm>
              <a:off x="5425171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797" y="23939"/>
                  </a:lnTo>
                  <a:lnTo>
                    <a:pt x="30797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8" name="object 538"/>
            <p:cNvSpPr/>
            <p:nvPr/>
          </p:nvSpPr>
          <p:spPr>
            <a:xfrm>
              <a:off x="5425171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9" name="object 539"/>
            <p:cNvSpPr/>
            <p:nvPr/>
          </p:nvSpPr>
          <p:spPr>
            <a:xfrm>
              <a:off x="5425171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392" y="30810"/>
                  </a:moveTo>
                  <a:lnTo>
                    <a:pt x="23901" y="30810"/>
                  </a:lnTo>
                  <a:lnTo>
                    <a:pt x="30797" y="23914"/>
                  </a:lnTo>
                  <a:lnTo>
                    <a:pt x="30797" y="15430"/>
                  </a:lnTo>
                  <a:lnTo>
                    <a:pt x="30797" y="6896"/>
                  </a:lnTo>
                  <a:lnTo>
                    <a:pt x="23901" y="0"/>
                  </a:lnTo>
                  <a:lnTo>
                    <a:pt x="15392" y="0"/>
                  </a:lnTo>
                  <a:lnTo>
                    <a:pt x="6908" y="0"/>
                  </a:lnTo>
                  <a:lnTo>
                    <a:pt x="0" y="6896"/>
                  </a:lnTo>
                  <a:lnTo>
                    <a:pt x="0" y="15430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15392" y="308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0" name="object 540"/>
            <p:cNvSpPr/>
            <p:nvPr/>
          </p:nvSpPr>
          <p:spPr>
            <a:xfrm>
              <a:off x="5425171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1" name="object 541"/>
            <p:cNvSpPr/>
            <p:nvPr/>
          </p:nvSpPr>
          <p:spPr>
            <a:xfrm>
              <a:off x="5425171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2" name="object 542"/>
            <p:cNvSpPr/>
            <p:nvPr/>
          </p:nvSpPr>
          <p:spPr>
            <a:xfrm>
              <a:off x="5425171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3" name="object 543"/>
            <p:cNvSpPr/>
            <p:nvPr/>
          </p:nvSpPr>
          <p:spPr>
            <a:xfrm>
              <a:off x="5425171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4" name="object 544"/>
            <p:cNvSpPr/>
            <p:nvPr/>
          </p:nvSpPr>
          <p:spPr>
            <a:xfrm>
              <a:off x="5425171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5" name="object 545"/>
            <p:cNvSpPr/>
            <p:nvPr/>
          </p:nvSpPr>
          <p:spPr>
            <a:xfrm>
              <a:off x="5425171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797" y="23863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6" name="object 546"/>
            <p:cNvSpPr/>
            <p:nvPr/>
          </p:nvSpPr>
          <p:spPr>
            <a:xfrm>
              <a:off x="5425171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797" y="23888"/>
                  </a:lnTo>
                  <a:lnTo>
                    <a:pt x="30797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7" name="object 547"/>
            <p:cNvSpPr/>
            <p:nvPr/>
          </p:nvSpPr>
          <p:spPr>
            <a:xfrm>
              <a:off x="5425171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8" name="object 548"/>
            <p:cNvSpPr/>
            <p:nvPr/>
          </p:nvSpPr>
          <p:spPr>
            <a:xfrm>
              <a:off x="5167376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9" name="object 549"/>
            <p:cNvSpPr/>
            <p:nvPr/>
          </p:nvSpPr>
          <p:spPr>
            <a:xfrm>
              <a:off x="5167376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0" name="object 550"/>
            <p:cNvSpPr/>
            <p:nvPr/>
          </p:nvSpPr>
          <p:spPr>
            <a:xfrm>
              <a:off x="5167376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1" name="object 551"/>
            <p:cNvSpPr/>
            <p:nvPr/>
          </p:nvSpPr>
          <p:spPr>
            <a:xfrm>
              <a:off x="5167376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2" name="object 552"/>
            <p:cNvSpPr/>
            <p:nvPr/>
          </p:nvSpPr>
          <p:spPr>
            <a:xfrm>
              <a:off x="5167376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914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3" name="object 553"/>
            <p:cNvSpPr/>
            <p:nvPr/>
          </p:nvSpPr>
          <p:spPr>
            <a:xfrm>
              <a:off x="5167376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4" name="object 554"/>
            <p:cNvSpPr/>
            <p:nvPr/>
          </p:nvSpPr>
          <p:spPr>
            <a:xfrm>
              <a:off x="5167376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5" name="object 555"/>
            <p:cNvSpPr/>
            <p:nvPr/>
          </p:nvSpPr>
          <p:spPr>
            <a:xfrm>
              <a:off x="5167376" y="4025848"/>
              <a:ext cx="31115" cy="31750"/>
            </a:xfrm>
            <a:custGeom>
              <a:avLst/>
              <a:gdLst/>
              <a:ahLst/>
              <a:cxnLst/>
              <a:rect l="l" t="t" r="r" b="b"/>
              <a:pathLst>
                <a:path w="31114" h="31750">
                  <a:moveTo>
                    <a:pt x="23888" y="0"/>
                  </a:moveTo>
                  <a:lnTo>
                    <a:pt x="6896" y="0"/>
                  </a:lnTo>
                  <a:lnTo>
                    <a:pt x="0" y="7035"/>
                  </a:lnTo>
                  <a:lnTo>
                    <a:pt x="0" y="24333"/>
                  </a:lnTo>
                  <a:lnTo>
                    <a:pt x="6896" y="31394"/>
                  </a:lnTo>
                  <a:lnTo>
                    <a:pt x="23888" y="31394"/>
                  </a:lnTo>
                  <a:lnTo>
                    <a:pt x="30797" y="24333"/>
                  </a:lnTo>
                  <a:lnTo>
                    <a:pt x="30797" y="7035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6" name="object 556"/>
            <p:cNvSpPr/>
            <p:nvPr/>
          </p:nvSpPr>
          <p:spPr>
            <a:xfrm>
              <a:off x="5167376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7" name="object 557"/>
            <p:cNvSpPr/>
            <p:nvPr/>
          </p:nvSpPr>
          <p:spPr>
            <a:xfrm>
              <a:off x="5167376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784"/>
                  </a:lnTo>
                  <a:lnTo>
                    <a:pt x="23888" y="30784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8" name="object 558"/>
            <p:cNvSpPr/>
            <p:nvPr/>
          </p:nvSpPr>
          <p:spPr>
            <a:xfrm>
              <a:off x="4935430" y="564571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888"/>
                  </a:lnTo>
                  <a:lnTo>
                    <a:pt x="31229" y="7150"/>
                  </a:lnTo>
                  <a:lnTo>
                    <a:pt x="24688" y="406"/>
                  </a:lnTo>
                  <a:lnTo>
                    <a:pt x="16002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9" name="object 559"/>
            <p:cNvSpPr/>
            <p:nvPr/>
          </p:nvSpPr>
          <p:spPr>
            <a:xfrm>
              <a:off x="4703912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0" name="object 560"/>
            <p:cNvSpPr/>
            <p:nvPr/>
          </p:nvSpPr>
          <p:spPr>
            <a:xfrm>
              <a:off x="4472409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1" name="object 561"/>
            <p:cNvSpPr/>
            <p:nvPr/>
          </p:nvSpPr>
          <p:spPr>
            <a:xfrm>
              <a:off x="4240886" y="564571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888"/>
                  </a:lnTo>
                  <a:lnTo>
                    <a:pt x="31165" y="7175"/>
                  </a:lnTo>
                  <a:lnTo>
                    <a:pt x="24637" y="406"/>
                  </a:lnTo>
                  <a:lnTo>
                    <a:pt x="15963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2" name="object 562"/>
            <p:cNvSpPr/>
            <p:nvPr/>
          </p:nvSpPr>
          <p:spPr>
            <a:xfrm>
              <a:off x="4935430" y="541076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4333" y="30835"/>
                  </a:lnTo>
                  <a:lnTo>
                    <a:pt x="31229" y="23914"/>
                  </a:lnTo>
                  <a:lnTo>
                    <a:pt x="31229" y="7175"/>
                  </a:lnTo>
                  <a:lnTo>
                    <a:pt x="24688" y="393"/>
                  </a:lnTo>
                  <a:lnTo>
                    <a:pt x="16002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3" name="object 563"/>
            <p:cNvSpPr/>
            <p:nvPr/>
          </p:nvSpPr>
          <p:spPr>
            <a:xfrm>
              <a:off x="4703912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4" name="object 564"/>
            <p:cNvSpPr/>
            <p:nvPr/>
          </p:nvSpPr>
          <p:spPr>
            <a:xfrm>
              <a:off x="4472409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84" y="23914"/>
                  </a:lnTo>
                  <a:lnTo>
                    <a:pt x="30784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5" name="object 565"/>
            <p:cNvSpPr/>
            <p:nvPr/>
          </p:nvSpPr>
          <p:spPr>
            <a:xfrm>
              <a:off x="4240886" y="541076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4244" y="30835"/>
                  </a:lnTo>
                  <a:lnTo>
                    <a:pt x="31165" y="23914"/>
                  </a:lnTo>
                  <a:lnTo>
                    <a:pt x="31165" y="7175"/>
                  </a:lnTo>
                  <a:lnTo>
                    <a:pt x="24637" y="431"/>
                  </a:lnTo>
                  <a:lnTo>
                    <a:pt x="15963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6" name="object 566"/>
            <p:cNvSpPr/>
            <p:nvPr/>
          </p:nvSpPr>
          <p:spPr>
            <a:xfrm>
              <a:off x="4935430" y="518655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914"/>
                  </a:lnTo>
                  <a:lnTo>
                    <a:pt x="31229" y="7150"/>
                  </a:lnTo>
                  <a:lnTo>
                    <a:pt x="24688" y="393"/>
                  </a:lnTo>
                  <a:lnTo>
                    <a:pt x="16002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7" name="object 567"/>
            <p:cNvSpPr/>
            <p:nvPr/>
          </p:nvSpPr>
          <p:spPr>
            <a:xfrm>
              <a:off x="4703912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8" name="object 568"/>
            <p:cNvSpPr/>
            <p:nvPr/>
          </p:nvSpPr>
          <p:spPr>
            <a:xfrm>
              <a:off x="4472409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914"/>
                  </a:lnTo>
                  <a:lnTo>
                    <a:pt x="30784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9" name="object 569"/>
            <p:cNvSpPr/>
            <p:nvPr/>
          </p:nvSpPr>
          <p:spPr>
            <a:xfrm>
              <a:off x="4240886" y="518655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914"/>
                  </a:lnTo>
                  <a:lnTo>
                    <a:pt x="31165" y="7175"/>
                  </a:lnTo>
                  <a:lnTo>
                    <a:pt x="24650" y="431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0" name="object 570"/>
            <p:cNvSpPr/>
            <p:nvPr/>
          </p:nvSpPr>
          <p:spPr>
            <a:xfrm>
              <a:off x="4935430" y="494687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914"/>
                  </a:lnTo>
                  <a:lnTo>
                    <a:pt x="31229" y="7150"/>
                  </a:lnTo>
                  <a:lnTo>
                    <a:pt x="24688" y="406"/>
                  </a:lnTo>
                  <a:lnTo>
                    <a:pt x="16002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1" name="object 571"/>
            <p:cNvSpPr/>
            <p:nvPr/>
          </p:nvSpPr>
          <p:spPr>
            <a:xfrm>
              <a:off x="4703912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2" name="object 572"/>
            <p:cNvSpPr/>
            <p:nvPr/>
          </p:nvSpPr>
          <p:spPr>
            <a:xfrm>
              <a:off x="4472409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914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3" name="object 573"/>
            <p:cNvSpPr/>
            <p:nvPr/>
          </p:nvSpPr>
          <p:spPr>
            <a:xfrm>
              <a:off x="4240886" y="494687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914"/>
                  </a:lnTo>
                  <a:lnTo>
                    <a:pt x="31165" y="7175"/>
                  </a:lnTo>
                  <a:lnTo>
                    <a:pt x="24650" y="419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4" name="object 574"/>
            <p:cNvSpPr/>
            <p:nvPr/>
          </p:nvSpPr>
          <p:spPr>
            <a:xfrm>
              <a:off x="4935430" y="472263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4333" y="30835"/>
                  </a:lnTo>
                  <a:lnTo>
                    <a:pt x="31229" y="23914"/>
                  </a:lnTo>
                  <a:lnTo>
                    <a:pt x="31229" y="7150"/>
                  </a:lnTo>
                  <a:lnTo>
                    <a:pt x="24688" y="406"/>
                  </a:lnTo>
                  <a:lnTo>
                    <a:pt x="16002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5" name="object 575"/>
            <p:cNvSpPr/>
            <p:nvPr/>
          </p:nvSpPr>
          <p:spPr>
            <a:xfrm>
              <a:off x="4703912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6" name="object 576"/>
            <p:cNvSpPr/>
            <p:nvPr/>
          </p:nvSpPr>
          <p:spPr>
            <a:xfrm>
              <a:off x="4472409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84" y="23914"/>
                  </a:lnTo>
                  <a:lnTo>
                    <a:pt x="30784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7" name="object 577"/>
            <p:cNvSpPr/>
            <p:nvPr/>
          </p:nvSpPr>
          <p:spPr>
            <a:xfrm>
              <a:off x="4240886" y="472263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4244" y="30835"/>
                  </a:lnTo>
                  <a:lnTo>
                    <a:pt x="31165" y="23914"/>
                  </a:lnTo>
                  <a:lnTo>
                    <a:pt x="31165" y="7200"/>
                  </a:lnTo>
                  <a:lnTo>
                    <a:pt x="24650" y="444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8" name="object 578"/>
            <p:cNvSpPr/>
            <p:nvPr/>
          </p:nvSpPr>
          <p:spPr>
            <a:xfrm>
              <a:off x="4935430" y="448773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888"/>
                  </a:lnTo>
                  <a:lnTo>
                    <a:pt x="31229" y="7175"/>
                  </a:lnTo>
                  <a:lnTo>
                    <a:pt x="24688" y="393"/>
                  </a:lnTo>
                  <a:lnTo>
                    <a:pt x="16002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9" name="object 579"/>
            <p:cNvSpPr/>
            <p:nvPr/>
          </p:nvSpPr>
          <p:spPr>
            <a:xfrm>
              <a:off x="4703912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0" name="object 580"/>
            <p:cNvSpPr/>
            <p:nvPr/>
          </p:nvSpPr>
          <p:spPr>
            <a:xfrm>
              <a:off x="4472409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888"/>
                  </a:lnTo>
                  <a:lnTo>
                    <a:pt x="30784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1" name="object 581"/>
            <p:cNvSpPr/>
            <p:nvPr/>
          </p:nvSpPr>
          <p:spPr>
            <a:xfrm>
              <a:off x="4240886" y="448773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888"/>
                  </a:lnTo>
                  <a:lnTo>
                    <a:pt x="31165" y="7175"/>
                  </a:lnTo>
                  <a:lnTo>
                    <a:pt x="24637" y="393"/>
                  </a:lnTo>
                  <a:lnTo>
                    <a:pt x="15963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2" name="object 582"/>
            <p:cNvSpPr/>
            <p:nvPr/>
          </p:nvSpPr>
          <p:spPr>
            <a:xfrm>
              <a:off x="4935430" y="4263502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888"/>
                  </a:lnTo>
                  <a:lnTo>
                    <a:pt x="31229" y="7175"/>
                  </a:lnTo>
                  <a:lnTo>
                    <a:pt x="24688" y="393"/>
                  </a:lnTo>
                  <a:lnTo>
                    <a:pt x="16002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3" name="object 583"/>
            <p:cNvSpPr/>
            <p:nvPr/>
          </p:nvSpPr>
          <p:spPr>
            <a:xfrm>
              <a:off x="4703912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4" name="object 584"/>
            <p:cNvSpPr/>
            <p:nvPr/>
          </p:nvSpPr>
          <p:spPr>
            <a:xfrm>
              <a:off x="4472409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888"/>
                  </a:lnTo>
                  <a:lnTo>
                    <a:pt x="30784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5" name="object 585"/>
            <p:cNvSpPr/>
            <p:nvPr/>
          </p:nvSpPr>
          <p:spPr>
            <a:xfrm>
              <a:off x="4240886" y="4263502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888"/>
                  </a:lnTo>
                  <a:lnTo>
                    <a:pt x="31165" y="7175"/>
                  </a:lnTo>
                  <a:lnTo>
                    <a:pt x="24637" y="419"/>
                  </a:lnTo>
                  <a:lnTo>
                    <a:pt x="15963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6" name="object 586"/>
            <p:cNvSpPr/>
            <p:nvPr/>
          </p:nvSpPr>
          <p:spPr>
            <a:xfrm>
              <a:off x="4935430" y="4026742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888"/>
                  </a:lnTo>
                  <a:lnTo>
                    <a:pt x="31229" y="7150"/>
                  </a:lnTo>
                  <a:lnTo>
                    <a:pt x="24688" y="380"/>
                  </a:lnTo>
                  <a:lnTo>
                    <a:pt x="16002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7" name="object 587"/>
            <p:cNvSpPr/>
            <p:nvPr/>
          </p:nvSpPr>
          <p:spPr>
            <a:xfrm>
              <a:off x="4703912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8" name="object 588"/>
            <p:cNvSpPr/>
            <p:nvPr/>
          </p:nvSpPr>
          <p:spPr>
            <a:xfrm>
              <a:off x="4472409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9" name="object 589"/>
            <p:cNvSpPr/>
            <p:nvPr/>
          </p:nvSpPr>
          <p:spPr>
            <a:xfrm>
              <a:off x="4240886" y="4026742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888"/>
                  </a:lnTo>
                  <a:lnTo>
                    <a:pt x="31165" y="7175"/>
                  </a:lnTo>
                  <a:lnTo>
                    <a:pt x="24650" y="419"/>
                  </a:lnTo>
                  <a:lnTo>
                    <a:pt x="16001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0" name="object 590"/>
            <p:cNvSpPr/>
            <p:nvPr/>
          </p:nvSpPr>
          <p:spPr>
            <a:xfrm>
              <a:off x="4935430" y="380250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888"/>
                  </a:lnTo>
                  <a:lnTo>
                    <a:pt x="31229" y="7150"/>
                  </a:lnTo>
                  <a:lnTo>
                    <a:pt x="24688" y="380"/>
                  </a:lnTo>
                  <a:lnTo>
                    <a:pt x="16002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1" name="object 591"/>
            <p:cNvSpPr/>
            <p:nvPr/>
          </p:nvSpPr>
          <p:spPr>
            <a:xfrm>
              <a:off x="4703912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2" name="object 592"/>
            <p:cNvSpPr/>
            <p:nvPr/>
          </p:nvSpPr>
          <p:spPr>
            <a:xfrm>
              <a:off x="4472409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3" name="object 593"/>
            <p:cNvSpPr/>
            <p:nvPr/>
          </p:nvSpPr>
          <p:spPr>
            <a:xfrm>
              <a:off x="4240886" y="380250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888"/>
                  </a:lnTo>
                  <a:lnTo>
                    <a:pt x="31165" y="7150"/>
                  </a:lnTo>
                  <a:lnTo>
                    <a:pt x="24637" y="393"/>
                  </a:lnTo>
                  <a:lnTo>
                    <a:pt x="15963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4" name="object 594"/>
            <p:cNvSpPr/>
            <p:nvPr/>
          </p:nvSpPr>
          <p:spPr>
            <a:xfrm>
              <a:off x="4935430" y="356760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4333" y="30784"/>
                  </a:lnTo>
                  <a:lnTo>
                    <a:pt x="31229" y="23888"/>
                  </a:lnTo>
                  <a:lnTo>
                    <a:pt x="31229" y="7150"/>
                  </a:lnTo>
                  <a:lnTo>
                    <a:pt x="24688" y="368"/>
                  </a:lnTo>
                  <a:lnTo>
                    <a:pt x="16002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5" name="object 595"/>
            <p:cNvSpPr/>
            <p:nvPr/>
          </p:nvSpPr>
          <p:spPr>
            <a:xfrm>
              <a:off x="4703912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784"/>
                  </a:lnTo>
                  <a:lnTo>
                    <a:pt x="23901" y="30784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6" name="object 596"/>
            <p:cNvSpPr/>
            <p:nvPr/>
          </p:nvSpPr>
          <p:spPr>
            <a:xfrm>
              <a:off x="4472409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3888" y="30784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7" name="object 597"/>
            <p:cNvSpPr/>
            <p:nvPr/>
          </p:nvSpPr>
          <p:spPr>
            <a:xfrm>
              <a:off x="4240886" y="356760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4244" y="30784"/>
                  </a:lnTo>
                  <a:lnTo>
                    <a:pt x="31165" y="23888"/>
                  </a:lnTo>
                  <a:lnTo>
                    <a:pt x="31165" y="7150"/>
                  </a:lnTo>
                  <a:lnTo>
                    <a:pt x="24637" y="393"/>
                  </a:lnTo>
                  <a:lnTo>
                    <a:pt x="15963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8" name="object 598"/>
            <p:cNvSpPr/>
            <p:nvPr/>
          </p:nvSpPr>
          <p:spPr>
            <a:xfrm>
              <a:off x="4009727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9" name="object 599"/>
            <p:cNvSpPr/>
            <p:nvPr/>
          </p:nvSpPr>
          <p:spPr>
            <a:xfrm>
              <a:off x="3778200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0" name="object 600"/>
            <p:cNvSpPr/>
            <p:nvPr/>
          </p:nvSpPr>
          <p:spPr>
            <a:xfrm>
              <a:off x="3546700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1" name="object 601"/>
            <p:cNvSpPr/>
            <p:nvPr/>
          </p:nvSpPr>
          <p:spPr>
            <a:xfrm>
              <a:off x="4009727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76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2" name="object 602"/>
            <p:cNvSpPr/>
            <p:nvPr/>
          </p:nvSpPr>
          <p:spPr>
            <a:xfrm>
              <a:off x="3778200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3" name="object 603"/>
            <p:cNvSpPr/>
            <p:nvPr/>
          </p:nvSpPr>
          <p:spPr>
            <a:xfrm>
              <a:off x="3546700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4" name="object 604"/>
            <p:cNvSpPr/>
            <p:nvPr/>
          </p:nvSpPr>
          <p:spPr>
            <a:xfrm>
              <a:off x="4009727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5" name="object 605"/>
            <p:cNvSpPr/>
            <p:nvPr/>
          </p:nvSpPr>
          <p:spPr>
            <a:xfrm>
              <a:off x="3778200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6" name="object 606"/>
            <p:cNvSpPr/>
            <p:nvPr/>
          </p:nvSpPr>
          <p:spPr>
            <a:xfrm>
              <a:off x="3546700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7" name="object 607"/>
            <p:cNvSpPr/>
            <p:nvPr/>
          </p:nvSpPr>
          <p:spPr>
            <a:xfrm>
              <a:off x="4009727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8" name="object 608"/>
            <p:cNvSpPr/>
            <p:nvPr/>
          </p:nvSpPr>
          <p:spPr>
            <a:xfrm>
              <a:off x="3778200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9" name="object 609"/>
            <p:cNvSpPr/>
            <p:nvPr/>
          </p:nvSpPr>
          <p:spPr>
            <a:xfrm>
              <a:off x="3546700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0" name="object 610"/>
            <p:cNvSpPr/>
            <p:nvPr/>
          </p:nvSpPr>
          <p:spPr>
            <a:xfrm>
              <a:off x="4009727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76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1" name="object 611"/>
            <p:cNvSpPr/>
            <p:nvPr/>
          </p:nvSpPr>
          <p:spPr>
            <a:xfrm>
              <a:off x="3778200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2" name="object 612"/>
            <p:cNvSpPr/>
            <p:nvPr/>
          </p:nvSpPr>
          <p:spPr>
            <a:xfrm>
              <a:off x="3546700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3" name="object 613"/>
            <p:cNvSpPr/>
            <p:nvPr/>
          </p:nvSpPr>
          <p:spPr>
            <a:xfrm>
              <a:off x="4009727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4" name="object 614"/>
            <p:cNvSpPr/>
            <p:nvPr/>
          </p:nvSpPr>
          <p:spPr>
            <a:xfrm>
              <a:off x="3778200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5" name="object 615"/>
            <p:cNvSpPr/>
            <p:nvPr/>
          </p:nvSpPr>
          <p:spPr>
            <a:xfrm>
              <a:off x="3546700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6" name="object 616"/>
            <p:cNvSpPr/>
            <p:nvPr/>
          </p:nvSpPr>
          <p:spPr>
            <a:xfrm>
              <a:off x="4009727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7" name="object 617"/>
            <p:cNvSpPr/>
            <p:nvPr/>
          </p:nvSpPr>
          <p:spPr>
            <a:xfrm>
              <a:off x="3778200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8" name="object 618"/>
            <p:cNvSpPr/>
            <p:nvPr/>
          </p:nvSpPr>
          <p:spPr>
            <a:xfrm>
              <a:off x="3546700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9" name="object 619"/>
            <p:cNvSpPr/>
            <p:nvPr/>
          </p:nvSpPr>
          <p:spPr>
            <a:xfrm>
              <a:off x="4009727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0" name="object 620"/>
            <p:cNvSpPr/>
            <p:nvPr/>
          </p:nvSpPr>
          <p:spPr>
            <a:xfrm>
              <a:off x="3778200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1" name="object 621"/>
            <p:cNvSpPr/>
            <p:nvPr/>
          </p:nvSpPr>
          <p:spPr>
            <a:xfrm>
              <a:off x="3546700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2" name="object 622"/>
            <p:cNvSpPr/>
            <p:nvPr/>
          </p:nvSpPr>
          <p:spPr>
            <a:xfrm>
              <a:off x="4009727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3" name="object 623"/>
            <p:cNvSpPr/>
            <p:nvPr/>
          </p:nvSpPr>
          <p:spPr>
            <a:xfrm>
              <a:off x="3778200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4" name="object 624"/>
            <p:cNvSpPr/>
            <p:nvPr/>
          </p:nvSpPr>
          <p:spPr>
            <a:xfrm>
              <a:off x="3546700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5" name="object 625"/>
            <p:cNvSpPr/>
            <p:nvPr/>
          </p:nvSpPr>
          <p:spPr>
            <a:xfrm>
              <a:off x="4009727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784"/>
                  </a:lnTo>
                  <a:lnTo>
                    <a:pt x="23876" y="30784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6" name="object 626"/>
            <p:cNvSpPr/>
            <p:nvPr/>
          </p:nvSpPr>
          <p:spPr>
            <a:xfrm>
              <a:off x="3778200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7" name="object 627"/>
            <p:cNvSpPr/>
            <p:nvPr/>
          </p:nvSpPr>
          <p:spPr>
            <a:xfrm>
              <a:off x="3546700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784"/>
                  </a:lnTo>
                  <a:lnTo>
                    <a:pt x="23901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8" name="object 628"/>
            <p:cNvSpPr/>
            <p:nvPr/>
          </p:nvSpPr>
          <p:spPr>
            <a:xfrm>
              <a:off x="3314700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9" name="object 629"/>
            <p:cNvSpPr/>
            <p:nvPr/>
          </p:nvSpPr>
          <p:spPr>
            <a:xfrm>
              <a:off x="3083174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0" name="object 630"/>
            <p:cNvSpPr/>
            <p:nvPr/>
          </p:nvSpPr>
          <p:spPr>
            <a:xfrm>
              <a:off x="2851697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1" name="object 631"/>
            <p:cNvSpPr/>
            <p:nvPr/>
          </p:nvSpPr>
          <p:spPr>
            <a:xfrm>
              <a:off x="3314700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26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2" name="object 632"/>
            <p:cNvSpPr/>
            <p:nvPr/>
          </p:nvSpPr>
          <p:spPr>
            <a:xfrm>
              <a:off x="3083174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3" name="object 633"/>
            <p:cNvSpPr/>
            <p:nvPr/>
          </p:nvSpPr>
          <p:spPr>
            <a:xfrm>
              <a:off x="2851697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75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4" name="object 634"/>
            <p:cNvSpPr/>
            <p:nvPr/>
          </p:nvSpPr>
          <p:spPr>
            <a:xfrm>
              <a:off x="3314700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5" name="object 635"/>
            <p:cNvSpPr/>
            <p:nvPr/>
          </p:nvSpPr>
          <p:spPr>
            <a:xfrm>
              <a:off x="3083174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6" name="object 636"/>
            <p:cNvSpPr/>
            <p:nvPr/>
          </p:nvSpPr>
          <p:spPr>
            <a:xfrm>
              <a:off x="2851697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7" name="object 637"/>
            <p:cNvSpPr/>
            <p:nvPr/>
          </p:nvSpPr>
          <p:spPr>
            <a:xfrm>
              <a:off x="3314700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8" name="object 638"/>
            <p:cNvSpPr/>
            <p:nvPr/>
          </p:nvSpPr>
          <p:spPr>
            <a:xfrm>
              <a:off x="3083174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9" name="object 639"/>
            <p:cNvSpPr/>
            <p:nvPr/>
          </p:nvSpPr>
          <p:spPr>
            <a:xfrm>
              <a:off x="2851697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0" name="object 640"/>
            <p:cNvSpPr/>
            <p:nvPr/>
          </p:nvSpPr>
          <p:spPr>
            <a:xfrm>
              <a:off x="3314700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26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1" name="object 641"/>
            <p:cNvSpPr/>
            <p:nvPr/>
          </p:nvSpPr>
          <p:spPr>
            <a:xfrm>
              <a:off x="3083174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914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2" name="object 642"/>
            <p:cNvSpPr/>
            <p:nvPr/>
          </p:nvSpPr>
          <p:spPr>
            <a:xfrm>
              <a:off x="2851697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75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3" name="object 643"/>
            <p:cNvSpPr/>
            <p:nvPr/>
          </p:nvSpPr>
          <p:spPr>
            <a:xfrm>
              <a:off x="3314700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4" name="object 644"/>
            <p:cNvSpPr/>
            <p:nvPr/>
          </p:nvSpPr>
          <p:spPr>
            <a:xfrm>
              <a:off x="3083174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5" name="object 645"/>
            <p:cNvSpPr/>
            <p:nvPr/>
          </p:nvSpPr>
          <p:spPr>
            <a:xfrm>
              <a:off x="2851697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6" name="object 646"/>
            <p:cNvSpPr/>
            <p:nvPr/>
          </p:nvSpPr>
          <p:spPr>
            <a:xfrm>
              <a:off x="3314700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7" name="object 647"/>
            <p:cNvSpPr/>
            <p:nvPr/>
          </p:nvSpPr>
          <p:spPr>
            <a:xfrm>
              <a:off x="3083174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8" name="object 648"/>
            <p:cNvSpPr/>
            <p:nvPr/>
          </p:nvSpPr>
          <p:spPr>
            <a:xfrm>
              <a:off x="2851697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9" name="object 649"/>
            <p:cNvSpPr/>
            <p:nvPr/>
          </p:nvSpPr>
          <p:spPr>
            <a:xfrm>
              <a:off x="3314700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0" name="object 650"/>
            <p:cNvSpPr/>
            <p:nvPr/>
          </p:nvSpPr>
          <p:spPr>
            <a:xfrm>
              <a:off x="3083174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1" name="object 651"/>
            <p:cNvSpPr/>
            <p:nvPr/>
          </p:nvSpPr>
          <p:spPr>
            <a:xfrm>
              <a:off x="2851697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2" name="object 652"/>
            <p:cNvSpPr/>
            <p:nvPr/>
          </p:nvSpPr>
          <p:spPr>
            <a:xfrm>
              <a:off x="3314700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3" name="object 653"/>
            <p:cNvSpPr/>
            <p:nvPr/>
          </p:nvSpPr>
          <p:spPr>
            <a:xfrm>
              <a:off x="3083174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4" name="object 654"/>
            <p:cNvSpPr/>
            <p:nvPr/>
          </p:nvSpPr>
          <p:spPr>
            <a:xfrm>
              <a:off x="2851697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5" name="object 655"/>
            <p:cNvSpPr/>
            <p:nvPr/>
          </p:nvSpPr>
          <p:spPr>
            <a:xfrm>
              <a:off x="3314700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784"/>
                  </a:lnTo>
                  <a:lnTo>
                    <a:pt x="23926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6" name="object 656"/>
            <p:cNvSpPr/>
            <p:nvPr/>
          </p:nvSpPr>
          <p:spPr>
            <a:xfrm>
              <a:off x="3083174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7" name="object 657"/>
            <p:cNvSpPr/>
            <p:nvPr/>
          </p:nvSpPr>
          <p:spPr>
            <a:xfrm>
              <a:off x="2851697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784"/>
                  </a:lnTo>
                  <a:lnTo>
                    <a:pt x="23875" y="30784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8" name="object 658"/>
            <p:cNvSpPr/>
            <p:nvPr/>
          </p:nvSpPr>
          <p:spPr>
            <a:xfrm>
              <a:off x="2619748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9" name="object 659"/>
            <p:cNvSpPr/>
            <p:nvPr/>
          </p:nvSpPr>
          <p:spPr>
            <a:xfrm>
              <a:off x="2388233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0" name="object 660"/>
            <p:cNvSpPr/>
            <p:nvPr/>
          </p:nvSpPr>
          <p:spPr>
            <a:xfrm>
              <a:off x="2156719" y="56457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1" name="object 661"/>
            <p:cNvSpPr/>
            <p:nvPr/>
          </p:nvSpPr>
          <p:spPr>
            <a:xfrm>
              <a:off x="2619748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2" name="object 662"/>
            <p:cNvSpPr/>
            <p:nvPr/>
          </p:nvSpPr>
          <p:spPr>
            <a:xfrm>
              <a:off x="2388233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3" name="object 663"/>
            <p:cNvSpPr/>
            <p:nvPr/>
          </p:nvSpPr>
          <p:spPr>
            <a:xfrm>
              <a:off x="2156719" y="54107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4" name="object 664"/>
            <p:cNvSpPr/>
            <p:nvPr/>
          </p:nvSpPr>
          <p:spPr>
            <a:xfrm>
              <a:off x="2619748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5" name="object 665"/>
            <p:cNvSpPr/>
            <p:nvPr/>
          </p:nvSpPr>
          <p:spPr>
            <a:xfrm>
              <a:off x="2388233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6" name="object 666"/>
            <p:cNvSpPr/>
            <p:nvPr/>
          </p:nvSpPr>
          <p:spPr>
            <a:xfrm>
              <a:off x="2156719" y="518655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7" name="object 667"/>
            <p:cNvSpPr/>
            <p:nvPr/>
          </p:nvSpPr>
          <p:spPr>
            <a:xfrm>
              <a:off x="2619748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8" name="object 668"/>
            <p:cNvSpPr/>
            <p:nvPr/>
          </p:nvSpPr>
          <p:spPr>
            <a:xfrm>
              <a:off x="2388233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9" name="object 669"/>
            <p:cNvSpPr/>
            <p:nvPr/>
          </p:nvSpPr>
          <p:spPr>
            <a:xfrm>
              <a:off x="2156719" y="4946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0" name="object 670"/>
            <p:cNvSpPr/>
            <p:nvPr/>
          </p:nvSpPr>
          <p:spPr>
            <a:xfrm>
              <a:off x="2619748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1" name="object 671"/>
            <p:cNvSpPr/>
            <p:nvPr/>
          </p:nvSpPr>
          <p:spPr>
            <a:xfrm>
              <a:off x="2388233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2" name="object 672"/>
            <p:cNvSpPr/>
            <p:nvPr/>
          </p:nvSpPr>
          <p:spPr>
            <a:xfrm>
              <a:off x="2156719" y="472263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3" name="object 673"/>
            <p:cNvSpPr/>
            <p:nvPr/>
          </p:nvSpPr>
          <p:spPr>
            <a:xfrm>
              <a:off x="2619748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4" name="object 674"/>
            <p:cNvSpPr/>
            <p:nvPr/>
          </p:nvSpPr>
          <p:spPr>
            <a:xfrm>
              <a:off x="2388233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5" name="object 675"/>
            <p:cNvSpPr/>
            <p:nvPr/>
          </p:nvSpPr>
          <p:spPr>
            <a:xfrm>
              <a:off x="2156719" y="448773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6" name="object 676"/>
            <p:cNvSpPr/>
            <p:nvPr/>
          </p:nvSpPr>
          <p:spPr>
            <a:xfrm>
              <a:off x="2619748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7" name="object 677"/>
            <p:cNvSpPr/>
            <p:nvPr/>
          </p:nvSpPr>
          <p:spPr>
            <a:xfrm>
              <a:off x="2388233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8" name="object 678"/>
            <p:cNvSpPr/>
            <p:nvPr/>
          </p:nvSpPr>
          <p:spPr>
            <a:xfrm>
              <a:off x="2156719" y="42635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9" name="object 679"/>
            <p:cNvSpPr/>
            <p:nvPr/>
          </p:nvSpPr>
          <p:spPr>
            <a:xfrm>
              <a:off x="2619748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0" name="object 680"/>
            <p:cNvSpPr/>
            <p:nvPr/>
          </p:nvSpPr>
          <p:spPr>
            <a:xfrm>
              <a:off x="2388233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1" name="object 681"/>
            <p:cNvSpPr/>
            <p:nvPr/>
          </p:nvSpPr>
          <p:spPr>
            <a:xfrm>
              <a:off x="2156719" y="40267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2" name="object 682"/>
            <p:cNvSpPr/>
            <p:nvPr/>
          </p:nvSpPr>
          <p:spPr>
            <a:xfrm>
              <a:off x="2619748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3" name="object 683"/>
            <p:cNvSpPr/>
            <p:nvPr/>
          </p:nvSpPr>
          <p:spPr>
            <a:xfrm>
              <a:off x="2388233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4" name="object 684"/>
            <p:cNvSpPr/>
            <p:nvPr/>
          </p:nvSpPr>
          <p:spPr>
            <a:xfrm>
              <a:off x="2156719" y="38025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5" name="object 685"/>
            <p:cNvSpPr/>
            <p:nvPr/>
          </p:nvSpPr>
          <p:spPr>
            <a:xfrm>
              <a:off x="2619748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784"/>
                  </a:lnTo>
                  <a:lnTo>
                    <a:pt x="23901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6" name="object 686"/>
            <p:cNvSpPr/>
            <p:nvPr/>
          </p:nvSpPr>
          <p:spPr>
            <a:xfrm>
              <a:off x="2388233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784"/>
                  </a:lnTo>
                  <a:lnTo>
                    <a:pt x="23901" y="30784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7" name="object 687"/>
            <p:cNvSpPr/>
            <p:nvPr/>
          </p:nvSpPr>
          <p:spPr>
            <a:xfrm>
              <a:off x="2156719" y="3567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8" name="object 688"/>
            <p:cNvSpPr/>
            <p:nvPr/>
          </p:nvSpPr>
          <p:spPr>
            <a:xfrm>
              <a:off x="5167376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9" name="object 689"/>
            <p:cNvSpPr/>
            <p:nvPr/>
          </p:nvSpPr>
          <p:spPr>
            <a:xfrm>
              <a:off x="5167376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0" name="object 690"/>
            <p:cNvSpPr/>
            <p:nvPr/>
          </p:nvSpPr>
          <p:spPr>
            <a:xfrm>
              <a:off x="5167376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939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1" name="object 691"/>
            <p:cNvSpPr/>
            <p:nvPr/>
          </p:nvSpPr>
          <p:spPr>
            <a:xfrm>
              <a:off x="5167376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05" y="30835"/>
                  </a:moveTo>
                  <a:lnTo>
                    <a:pt x="23888" y="30835"/>
                  </a:lnTo>
                  <a:lnTo>
                    <a:pt x="30797" y="23939"/>
                  </a:lnTo>
                  <a:lnTo>
                    <a:pt x="30797" y="15455"/>
                  </a:lnTo>
                  <a:lnTo>
                    <a:pt x="30797" y="6921"/>
                  </a:lnTo>
                  <a:lnTo>
                    <a:pt x="23888" y="0"/>
                  </a:lnTo>
                  <a:lnTo>
                    <a:pt x="15405" y="0"/>
                  </a:lnTo>
                  <a:lnTo>
                    <a:pt x="6896" y="0"/>
                  </a:lnTo>
                  <a:lnTo>
                    <a:pt x="0" y="6921"/>
                  </a:lnTo>
                  <a:lnTo>
                    <a:pt x="0" y="15455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15405" y="3083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2" name="object 692"/>
            <p:cNvSpPr/>
            <p:nvPr/>
          </p:nvSpPr>
          <p:spPr>
            <a:xfrm>
              <a:off x="5167376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3" name="object 693"/>
            <p:cNvSpPr/>
            <p:nvPr/>
          </p:nvSpPr>
          <p:spPr>
            <a:xfrm>
              <a:off x="5167376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4" name="object 694"/>
            <p:cNvSpPr/>
            <p:nvPr/>
          </p:nvSpPr>
          <p:spPr>
            <a:xfrm>
              <a:off x="5167376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888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5" name="object 695"/>
            <p:cNvSpPr/>
            <p:nvPr/>
          </p:nvSpPr>
          <p:spPr>
            <a:xfrm>
              <a:off x="5167376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6" name="object 696"/>
            <p:cNvSpPr/>
            <p:nvPr/>
          </p:nvSpPr>
          <p:spPr>
            <a:xfrm>
              <a:off x="5167376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7" name="object 697"/>
            <p:cNvSpPr/>
            <p:nvPr/>
          </p:nvSpPr>
          <p:spPr>
            <a:xfrm>
              <a:off x="5167376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88" y="30810"/>
                  </a:lnTo>
                  <a:lnTo>
                    <a:pt x="30797" y="23888"/>
                  </a:lnTo>
                  <a:lnTo>
                    <a:pt x="30797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8" name="object 698"/>
            <p:cNvSpPr/>
            <p:nvPr/>
          </p:nvSpPr>
          <p:spPr>
            <a:xfrm>
              <a:off x="5167376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896" y="30784"/>
                  </a:lnTo>
                  <a:lnTo>
                    <a:pt x="23888" y="30784"/>
                  </a:lnTo>
                  <a:lnTo>
                    <a:pt x="30797" y="23863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9" name="object 699"/>
            <p:cNvSpPr/>
            <p:nvPr/>
          </p:nvSpPr>
          <p:spPr>
            <a:xfrm>
              <a:off x="5167376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896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88" y="30835"/>
                  </a:lnTo>
                  <a:lnTo>
                    <a:pt x="30797" y="23888"/>
                  </a:lnTo>
                  <a:lnTo>
                    <a:pt x="30797" y="694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0" name="object 700"/>
            <p:cNvSpPr/>
            <p:nvPr/>
          </p:nvSpPr>
          <p:spPr>
            <a:xfrm>
              <a:off x="5167376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784"/>
                  </a:lnTo>
                  <a:lnTo>
                    <a:pt x="23888" y="30784"/>
                  </a:lnTo>
                  <a:lnTo>
                    <a:pt x="30797" y="23914"/>
                  </a:lnTo>
                  <a:lnTo>
                    <a:pt x="30797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1" name="object 701"/>
            <p:cNvSpPr/>
            <p:nvPr/>
          </p:nvSpPr>
          <p:spPr>
            <a:xfrm>
              <a:off x="4935430" y="334381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888"/>
                  </a:lnTo>
                  <a:lnTo>
                    <a:pt x="31229" y="7150"/>
                  </a:lnTo>
                  <a:lnTo>
                    <a:pt x="24688" y="393"/>
                  </a:lnTo>
                  <a:lnTo>
                    <a:pt x="16002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2" name="object 702"/>
            <p:cNvSpPr/>
            <p:nvPr/>
          </p:nvSpPr>
          <p:spPr>
            <a:xfrm>
              <a:off x="4703912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3" name="object 703"/>
            <p:cNvSpPr/>
            <p:nvPr/>
          </p:nvSpPr>
          <p:spPr>
            <a:xfrm>
              <a:off x="4472409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4" name="object 704"/>
            <p:cNvSpPr/>
            <p:nvPr/>
          </p:nvSpPr>
          <p:spPr>
            <a:xfrm>
              <a:off x="4240886" y="334381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888"/>
                  </a:lnTo>
                  <a:lnTo>
                    <a:pt x="31165" y="7175"/>
                  </a:lnTo>
                  <a:lnTo>
                    <a:pt x="24637" y="393"/>
                  </a:lnTo>
                  <a:lnTo>
                    <a:pt x="15963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5" name="object 705"/>
            <p:cNvSpPr/>
            <p:nvPr/>
          </p:nvSpPr>
          <p:spPr>
            <a:xfrm>
              <a:off x="4935430" y="310889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888"/>
                  </a:lnTo>
                  <a:lnTo>
                    <a:pt x="31229" y="7150"/>
                  </a:lnTo>
                  <a:lnTo>
                    <a:pt x="24688" y="393"/>
                  </a:lnTo>
                  <a:lnTo>
                    <a:pt x="16002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6" name="object 706"/>
            <p:cNvSpPr/>
            <p:nvPr/>
          </p:nvSpPr>
          <p:spPr>
            <a:xfrm>
              <a:off x="4703912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7" name="object 707"/>
            <p:cNvSpPr/>
            <p:nvPr/>
          </p:nvSpPr>
          <p:spPr>
            <a:xfrm>
              <a:off x="4472409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8" name="object 708"/>
            <p:cNvSpPr/>
            <p:nvPr/>
          </p:nvSpPr>
          <p:spPr>
            <a:xfrm>
              <a:off x="4240886" y="310889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888"/>
                  </a:lnTo>
                  <a:lnTo>
                    <a:pt x="31165" y="7175"/>
                  </a:lnTo>
                  <a:lnTo>
                    <a:pt x="24650" y="419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9" name="object 709"/>
            <p:cNvSpPr/>
            <p:nvPr/>
          </p:nvSpPr>
          <p:spPr>
            <a:xfrm>
              <a:off x="4935430" y="288463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4333" y="30835"/>
                  </a:lnTo>
                  <a:lnTo>
                    <a:pt x="31229" y="23939"/>
                  </a:lnTo>
                  <a:lnTo>
                    <a:pt x="31229" y="7175"/>
                  </a:lnTo>
                  <a:lnTo>
                    <a:pt x="24688" y="393"/>
                  </a:lnTo>
                  <a:lnTo>
                    <a:pt x="16002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0" name="object 710"/>
            <p:cNvSpPr/>
            <p:nvPr/>
          </p:nvSpPr>
          <p:spPr>
            <a:xfrm>
              <a:off x="4935430" y="288463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811" y="30835"/>
                  </a:moveTo>
                  <a:lnTo>
                    <a:pt x="24333" y="30835"/>
                  </a:lnTo>
                  <a:lnTo>
                    <a:pt x="31229" y="23939"/>
                  </a:lnTo>
                  <a:lnTo>
                    <a:pt x="31229" y="15455"/>
                  </a:lnTo>
                  <a:lnTo>
                    <a:pt x="31229" y="7175"/>
                  </a:lnTo>
                  <a:lnTo>
                    <a:pt x="24688" y="393"/>
                  </a:lnTo>
                  <a:lnTo>
                    <a:pt x="16002" y="50"/>
                  </a:lnTo>
                  <a:lnTo>
                    <a:pt x="15417" y="0"/>
                  </a:lnTo>
                  <a:lnTo>
                    <a:pt x="6908" y="0"/>
                  </a:lnTo>
                  <a:lnTo>
                    <a:pt x="0" y="6921"/>
                  </a:lnTo>
                  <a:lnTo>
                    <a:pt x="0" y="15455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15811" y="3083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1" name="object 711"/>
            <p:cNvSpPr/>
            <p:nvPr/>
          </p:nvSpPr>
          <p:spPr>
            <a:xfrm>
              <a:off x="4703912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10" y="23939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2" name="object 712"/>
            <p:cNvSpPr/>
            <p:nvPr/>
          </p:nvSpPr>
          <p:spPr>
            <a:xfrm>
              <a:off x="4472409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84" y="23939"/>
                  </a:lnTo>
                  <a:lnTo>
                    <a:pt x="30784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3" name="object 713"/>
            <p:cNvSpPr/>
            <p:nvPr/>
          </p:nvSpPr>
          <p:spPr>
            <a:xfrm>
              <a:off x="4240886" y="288463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4244" y="30835"/>
                  </a:lnTo>
                  <a:lnTo>
                    <a:pt x="31165" y="23939"/>
                  </a:lnTo>
                  <a:lnTo>
                    <a:pt x="31165" y="7175"/>
                  </a:lnTo>
                  <a:lnTo>
                    <a:pt x="24637" y="419"/>
                  </a:lnTo>
                  <a:lnTo>
                    <a:pt x="15963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4" name="object 714"/>
            <p:cNvSpPr/>
            <p:nvPr/>
          </p:nvSpPr>
          <p:spPr>
            <a:xfrm>
              <a:off x="4935430" y="264787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914"/>
                  </a:lnTo>
                  <a:lnTo>
                    <a:pt x="31229" y="7150"/>
                  </a:lnTo>
                  <a:lnTo>
                    <a:pt x="24688" y="406"/>
                  </a:lnTo>
                  <a:lnTo>
                    <a:pt x="16002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5" name="object 715"/>
            <p:cNvSpPr/>
            <p:nvPr/>
          </p:nvSpPr>
          <p:spPr>
            <a:xfrm>
              <a:off x="4703912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6" name="object 716"/>
            <p:cNvSpPr/>
            <p:nvPr/>
          </p:nvSpPr>
          <p:spPr>
            <a:xfrm>
              <a:off x="4703912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17" y="30810"/>
                  </a:moveTo>
                  <a:lnTo>
                    <a:pt x="23901" y="30810"/>
                  </a:lnTo>
                  <a:lnTo>
                    <a:pt x="30810" y="23914"/>
                  </a:lnTo>
                  <a:lnTo>
                    <a:pt x="30810" y="15430"/>
                  </a:lnTo>
                  <a:lnTo>
                    <a:pt x="30810" y="6896"/>
                  </a:lnTo>
                  <a:lnTo>
                    <a:pt x="23901" y="0"/>
                  </a:lnTo>
                  <a:lnTo>
                    <a:pt x="15417" y="0"/>
                  </a:lnTo>
                  <a:lnTo>
                    <a:pt x="6896" y="0"/>
                  </a:lnTo>
                  <a:lnTo>
                    <a:pt x="0" y="6896"/>
                  </a:lnTo>
                  <a:lnTo>
                    <a:pt x="0" y="15430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15417" y="308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7" name="object 717"/>
            <p:cNvSpPr/>
            <p:nvPr/>
          </p:nvSpPr>
          <p:spPr>
            <a:xfrm>
              <a:off x="4472409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914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8" name="object 718"/>
            <p:cNvSpPr/>
            <p:nvPr/>
          </p:nvSpPr>
          <p:spPr>
            <a:xfrm>
              <a:off x="4472409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05" y="30810"/>
                  </a:moveTo>
                  <a:lnTo>
                    <a:pt x="23888" y="30810"/>
                  </a:lnTo>
                  <a:lnTo>
                    <a:pt x="30784" y="23914"/>
                  </a:lnTo>
                  <a:lnTo>
                    <a:pt x="30784" y="15430"/>
                  </a:lnTo>
                  <a:lnTo>
                    <a:pt x="30784" y="6896"/>
                  </a:lnTo>
                  <a:lnTo>
                    <a:pt x="23888" y="0"/>
                  </a:lnTo>
                  <a:lnTo>
                    <a:pt x="15405" y="0"/>
                  </a:lnTo>
                  <a:lnTo>
                    <a:pt x="6908" y="0"/>
                  </a:lnTo>
                  <a:lnTo>
                    <a:pt x="0" y="6896"/>
                  </a:lnTo>
                  <a:lnTo>
                    <a:pt x="0" y="15430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15405" y="308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9" name="object 719"/>
            <p:cNvSpPr/>
            <p:nvPr/>
          </p:nvSpPr>
          <p:spPr>
            <a:xfrm>
              <a:off x="4240886" y="264787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914"/>
                  </a:lnTo>
                  <a:lnTo>
                    <a:pt x="31165" y="7200"/>
                  </a:lnTo>
                  <a:lnTo>
                    <a:pt x="24650" y="444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0" name="object 720"/>
            <p:cNvSpPr/>
            <p:nvPr/>
          </p:nvSpPr>
          <p:spPr>
            <a:xfrm>
              <a:off x="4935430" y="242366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4333" y="30835"/>
                  </a:lnTo>
                  <a:lnTo>
                    <a:pt x="31229" y="23888"/>
                  </a:lnTo>
                  <a:lnTo>
                    <a:pt x="31229" y="7150"/>
                  </a:lnTo>
                  <a:lnTo>
                    <a:pt x="24688" y="406"/>
                  </a:lnTo>
                  <a:lnTo>
                    <a:pt x="16002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1" name="object 721"/>
            <p:cNvSpPr/>
            <p:nvPr/>
          </p:nvSpPr>
          <p:spPr>
            <a:xfrm>
              <a:off x="4703912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2" name="object 722"/>
            <p:cNvSpPr/>
            <p:nvPr/>
          </p:nvSpPr>
          <p:spPr>
            <a:xfrm>
              <a:off x="4472409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3" name="object 723"/>
            <p:cNvSpPr/>
            <p:nvPr/>
          </p:nvSpPr>
          <p:spPr>
            <a:xfrm>
              <a:off x="4240886" y="242366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4244" y="30835"/>
                  </a:lnTo>
                  <a:lnTo>
                    <a:pt x="31165" y="23888"/>
                  </a:lnTo>
                  <a:lnTo>
                    <a:pt x="31165" y="7175"/>
                  </a:lnTo>
                  <a:lnTo>
                    <a:pt x="24637" y="406"/>
                  </a:lnTo>
                  <a:lnTo>
                    <a:pt x="15963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4" name="object 724"/>
            <p:cNvSpPr/>
            <p:nvPr/>
          </p:nvSpPr>
          <p:spPr>
            <a:xfrm>
              <a:off x="4935430" y="218873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4333" y="30835"/>
                  </a:lnTo>
                  <a:lnTo>
                    <a:pt x="31229" y="23888"/>
                  </a:lnTo>
                  <a:lnTo>
                    <a:pt x="31229" y="7150"/>
                  </a:lnTo>
                  <a:lnTo>
                    <a:pt x="24688" y="406"/>
                  </a:lnTo>
                  <a:lnTo>
                    <a:pt x="16002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5" name="object 725"/>
            <p:cNvSpPr/>
            <p:nvPr/>
          </p:nvSpPr>
          <p:spPr>
            <a:xfrm>
              <a:off x="4703912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6" name="object 726"/>
            <p:cNvSpPr/>
            <p:nvPr/>
          </p:nvSpPr>
          <p:spPr>
            <a:xfrm>
              <a:off x="4472409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84" y="23888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7" name="object 727"/>
            <p:cNvSpPr/>
            <p:nvPr/>
          </p:nvSpPr>
          <p:spPr>
            <a:xfrm>
              <a:off x="4240886" y="2188739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4244" y="30835"/>
                  </a:lnTo>
                  <a:lnTo>
                    <a:pt x="31165" y="23888"/>
                  </a:lnTo>
                  <a:lnTo>
                    <a:pt x="31165" y="7150"/>
                  </a:lnTo>
                  <a:lnTo>
                    <a:pt x="24637" y="406"/>
                  </a:lnTo>
                  <a:lnTo>
                    <a:pt x="15963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8" name="object 728"/>
            <p:cNvSpPr/>
            <p:nvPr/>
          </p:nvSpPr>
          <p:spPr>
            <a:xfrm>
              <a:off x="4935430" y="196450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4333" y="30835"/>
                  </a:lnTo>
                  <a:lnTo>
                    <a:pt x="31229" y="23914"/>
                  </a:lnTo>
                  <a:lnTo>
                    <a:pt x="31229" y="7150"/>
                  </a:lnTo>
                  <a:lnTo>
                    <a:pt x="24688" y="406"/>
                  </a:lnTo>
                  <a:lnTo>
                    <a:pt x="16002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9" name="object 729"/>
            <p:cNvSpPr/>
            <p:nvPr/>
          </p:nvSpPr>
          <p:spPr>
            <a:xfrm>
              <a:off x="4703912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0" name="object 730"/>
            <p:cNvSpPr/>
            <p:nvPr/>
          </p:nvSpPr>
          <p:spPr>
            <a:xfrm>
              <a:off x="4472409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84" y="23914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1" name="object 731"/>
            <p:cNvSpPr/>
            <p:nvPr/>
          </p:nvSpPr>
          <p:spPr>
            <a:xfrm>
              <a:off x="4240886" y="196450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4244" y="30835"/>
                  </a:lnTo>
                  <a:lnTo>
                    <a:pt x="31165" y="23914"/>
                  </a:lnTo>
                  <a:lnTo>
                    <a:pt x="31165" y="7200"/>
                  </a:lnTo>
                  <a:lnTo>
                    <a:pt x="24650" y="406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2" name="object 732"/>
            <p:cNvSpPr/>
            <p:nvPr/>
          </p:nvSpPr>
          <p:spPr>
            <a:xfrm>
              <a:off x="4935430" y="172481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914"/>
                  </a:lnTo>
                  <a:lnTo>
                    <a:pt x="31229" y="7150"/>
                  </a:lnTo>
                  <a:lnTo>
                    <a:pt x="24688" y="393"/>
                  </a:lnTo>
                  <a:lnTo>
                    <a:pt x="16002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3" name="object 733"/>
            <p:cNvSpPr/>
            <p:nvPr/>
          </p:nvSpPr>
          <p:spPr>
            <a:xfrm>
              <a:off x="4703912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4" name="object 734"/>
            <p:cNvSpPr/>
            <p:nvPr/>
          </p:nvSpPr>
          <p:spPr>
            <a:xfrm>
              <a:off x="4472409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914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5" name="object 735"/>
            <p:cNvSpPr/>
            <p:nvPr/>
          </p:nvSpPr>
          <p:spPr>
            <a:xfrm>
              <a:off x="4240886" y="172481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914"/>
                  </a:lnTo>
                  <a:lnTo>
                    <a:pt x="31165" y="7175"/>
                  </a:lnTo>
                  <a:lnTo>
                    <a:pt x="24650" y="444"/>
                  </a:lnTo>
                  <a:lnTo>
                    <a:pt x="16001" y="101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6" name="object 736"/>
            <p:cNvSpPr/>
            <p:nvPr/>
          </p:nvSpPr>
          <p:spPr>
            <a:xfrm>
              <a:off x="4935430" y="150060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4333" y="30810"/>
                  </a:lnTo>
                  <a:lnTo>
                    <a:pt x="31229" y="23888"/>
                  </a:lnTo>
                  <a:lnTo>
                    <a:pt x="31229" y="7150"/>
                  </a:lnTo>
                  <a:lnTo>
                    <a:pt x="24688" y="368"/>
                  </a:lnTo>
                  <a:lnTo>
                    <a:pt x="16002" y="50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7" name="object 737"/>
            <p:cNvSpPr/>
            <p:nvPr/>
          </p:nvSpPr>
          <p:spPr>
            <a:xfrm>
              <a:off x="4703912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8" name="object 738"/>
            <p:cNvSpPr/>
            <p:nvPr/>
          </p:nvSpPr>
          <p:spPr>
            <a:xfrm>
              <a:off x="4472409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888" y="30810"/>
                  </a:lnTo>
                  <a:lnTo>
                    <a:pt x="30784" y="23888"/>
                  </a:lnTo>
                  <a:lnTo>
                    <a:pt x="30784" y="6921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9" name="object 739"/>
            <p:cNvSpPr/>
            <p:nvPr/>
          </p:nvSpPr>
          <p:spPr>
            <a:xfrm>
              <a:off x="4240886" y="150060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4244" y="30810"/>
                  </a:lnTo>
                  <a:lnTo>
                    <a:pt x="31165" y="23888"/>
                  </a:lnTo>
                  <a:lnTo>
                    <a:pt x="31165" y="7175"/>
                  </a:lnTo>
                  <a:lnTo>
                    <a:pt x="24650" y="419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0" name="object 740"/>
            <p:cNvSpPr/>
            <p:nvPr/>
          </p:nvSpPr>
          <p:spPr>
            <a:xfrm>
              <a:off x="4935430" y="126570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4333" y="30784"/>
                  </a:lnTo>
                  <a:lnTo>
                    <a:pt x="31229" y="23863"/>
                  </a:lnTo>
                  <a:lnTo>
                    <a:pt x="31229" y="7124"/>
                  </a:lnTo>
                  <a:lnTo>
                    <a:pt x="24688" y="393"/>
                  </a:lnTo>
                  <a:lnTo>
                    <a:pt x="16002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1" name="object 741"/>
            <p:cNvSpPr/>
            <p:nvPr/>
          </p:nvSpPr>
          <p:spPr>
            <a:xfrm>
              <a:off x="4703912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896" y="30784"/>
                  </a:lnTo>
                  <a:lnTo>
                    <a:pt x="23901" y="30784"/>
                  </a:lnTo>
                  <a:lnTo>
                    <a:pt x="30810" y="23863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2" name="object 742"/>
            <p:cNvSpPr/>
            <p:nvPr/>
          </p:nvSpPr>
          <p:spPr>
            <a:xfrm>
              <a:off x="4472409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3888" y="30784"/>
                  </a:lnTo>
                  <a:lnTo>
                    <a:pt x="30784" y="23863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3" name="object 743"/>
            <p:cNvSpPr/>
            <p:nvPr/>
          </p:nvSpPr>
          <p:spPr>
            <a:xfrm>
              <a:off x="4240886" y="126570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4244" y="30784"/>
                  </a:lnTo>
                  <a:lnTo>
                    <a:pt x="31165" y="23863"/>
                  </a:lnTo>
                  <a:lnTo>
                    <a:pt x="31165" y="7150"/>
                  </a:lnTo>
                  <a:lnTo>
                    <a:pt x="24637" y="393"/>
                  </a:lnTo>
                  <a:lnTo>
                    <a:pt x="15963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4" name="object 744"/>
            <p:cNvSpPr/>
            <p:nvPr/>
          </p:nvSpPr>
          <p:spPr>
            <a:xfrm>
              <a:off x="4935430" y="104144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4333" y="30835"/>
                  </a:lnTo>
                  <a:lnTo>
                    <a:pt x="31229" y="23888"/>
                  </a:lnTo>
                  <a:lnTo>
                    <a:pt x="31229" y="7175"/>
                  </a:lnTo>
                  <a:lnTo>
                    <a:pt x="24688" y="393"/>
                  </a:lnTo>
                  <a:lnTo>
                    <a:pt x="16002" y="101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5" name="object 745"/>
            <p:cNvSpPr/>
            <p:nvPr/>
          </p:nvSpPr>
          <p:spPr>
            <a:xfrm>
              <a:off x="4703912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896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6" name="object 746"/>
            <p:cNvSpPr/>
            <p:nvPr/>
          </p:nvSpPr>
          <p:spPr>
            <a:xfrm>
              <a:off x="4472409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888" y="30835"/>
                  </a:lnTo>
                  <a:lnTo>
                    <a:pt x="30784" y="23888"/>
                  </a:lnTo>
                  <a:lnTo>
                    <a:pt x="30784" y="694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7" name="object 747"/>
            <p:cNvSpPr/>
            <p:nvPr/>
          </p:nvSpPr>
          <p:spPr>
            <a:xfrm>
              <a:off x="4240886" y="104144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4244" y="30835"/>
                  </a:lnTo>
                  <a:lnTo>
                    <a:pt x="31165" y="23888"/>
                  </a:lnTo>
                  <a:lnTo>
                    <a:pt x="31165" y="7175"/>
                  </a:lnTo>
                  <a:lnTo>
                    <a:pt x="24637" y="419"/>
                  </a:lnTo>
                  <a:lnTo>
                    <a:pt x="15963" y="101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8" name="object 748"/>
            <p:cNvSpPr/>
            <p:nvPr/>
          </p:nvSpPr>
          <p:spPr>
            <a:xfrm>
              <a:off x="4935430" y="80468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4333" y="30784"/>
                  </a:lnTo>
                  <a:lnTo>
                    <a:pt x="31229" y="23914"/>
                  </a:lnTo>
                  <a:lnTo>
                    <a:pt x="31229" y="7150"/>
                  </a:lnTo>
                  <a:lnTo>
                    <a:pt x="24688" y="368"/>
                  </a:lnTo>
                  <a:lnTo>
                    <a:pt x="16002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9" name="object 749"/>
            <p:cNvSpPr/>
            <p:nvPr/>
          </p:nvSpPr>
          <p:spPr>
            <a:xfrm>
              <a:off x="4703912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784"/>
                  </a:lnTo>
                  <a:lnTo>
                    <a:pt x="23901" y="30784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0" name="object 750"/>
            <p:cNvSpPr/>
            <p:nvPr/>
          </p:nvSpPr>
          <p:spPr>
            <a:xfrm>
              <a:off x="4472409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88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3888" y="30784"/>
                  </a:lnTo>
                  <a:lnTo>
                    <a:pt x="30784" y="23914"/>
                  </a:lnTo>
                  <a:lnTo>
                    <a:pt x="30784" y="6896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1" name="object 751"/>
            <p:cNvSpPr/>
            <p:nvPr/>
          </p:nvSpPr>
          <p:spPr>
            <a:xfrm>
              <a:off x="4240886" y="80468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17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4244" y="30784"/>
                  </a:lnTo>
                  <a:lnTo>
                    <a:pt x="31165" y="23914"/>
                  </a:lnTo>
                  <a:lnTo>
                    <a:pt x="31165" y="7175"/>
                  </a:lnTo>
                  <a:lnTo>
                    <a:pt x="24650" y="419"/>
                  </a:lnTo>
                  <a:lnTo>
                    <a:pt x="16001" y="76"/>
                  </a:lnTo>
                  <a:lnTo>
                    <a:pt x="15417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2" name="object 752"/>
            <p:cNvSpPr/>
            <p:nvPr/>
          </p:nvSpPr>
          <p:spPr>
            <a:xfrm>
              <a:off x="4009727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3" name="object 753"/>
            <p:cNvSpPr/>
            <p:nvPr/>
          </p:nvSpPr>
          <p:spPr>
            <a:xfrm>
              <a:off x="3778200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4" name="object 754"/>
            <p:cNvSpPr/>
            <p:nvPr/>
          </p:nvSpPr>
          <p:spPr>
            <a:xfrm>
              <a:off x="3546700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5" name="object 755"/>
            <p:cNvSpPr/>
            <p:nvPr/>
          </p:nvSpPr>
          <p:spPr>
            <a:xfrm>
              <a:off x="4009727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6" name="object 756"/>
            <p:cNvSpPr/>
            <p:nvPr/>
          </p:nvSpPr>
          <p:spPr>
            <a:xfrm>
              <a:off x="3778200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7" name="object 757"/>
            <p:cNvSpPr/>
            <p:nvPr/>
          </p:nvSpPr>
          <p:spPr>
            <a:xfrm>
              <a:off x="3546700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8" name="object 758"/>
            <p:cNvSpPr/>
            <p:nvPr/>
          </p:nvSpPr>
          <p:spPr>
            <a:xfrm>
              <a:off x="4009727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23876" y="30835"/>
                  </a:lnTo>
                  <a:lnTo>
                    <a:pt x="30810" y="23939"/>
                  </a:lnTo>
                  <a:lnTo>
                    <a:pt x="30810" y="6921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9" name="object 759"/>
            <p:cNvSpPr/>
            <p:nvPr/>
          </p:nvSpPr>
          <p:spPr>
            <a:xfrm>
              <a:off x="4009727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379" y="30835"/>
                  </a:moveTo>
                  <a:lnTo>
                    <a:pt x="23876" y="30835"/>
                  </a:lnTo>
                  <a:lnTo>
                    <a:pt x="30810" y="23939"/>
                  </a:lnTo>
                  <a:lnTo>
                    <a:pt x="30810" y="15455"/>
                  </a:lnTo>
                  <a:lnTo>
                    <a:pt x="30810" y="6921"/>
                  </a:lnTo>
                  <a:lnTo>
                    <a:pt x="23876" y="0"/>
                  </a:lnTo>
                  <a:lnTo>
                    <a:pt x="15379" y="0"/>
                  </a:lnTo>
                  <a:lnTo>
                    <a:pt x="6896" y="0"/>
                  </a:lnTo>
                  <a:lnTo>
                    <a:pt x="0" y="6921"/>
                  </a:lnTo>
                  <a:lnTo>
                    <a:pt x="0" y="15455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15379" y="3083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0" name="object 760"/>
            <p:cNvSpPr/>
            <p:nvPr/>
          </p:nvSpPr>
          <p:spPr>
            <a:xfrm>
              <a:off x="3778200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39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1" name="object 761"/>
            <p:cNvSpPr/>
            <p:nvPr/>
          </p:nvSpPr>
          <p:spPr>
            <a:xfrm>
              <a:off x="3778200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05" y="30835"/>
                  </a:moveTo>
                  <a:lnTo>
                    <a:pt x="23901" y="30835"/>
                  </a:lnTo>
                  <a:lnTo>
                    <a:pt x="30810" y="23939"/>
                  </a:lnTo>
                  <a:lnTo>
                    <a:pt x="30810" y="15455"/>
                  </a:lnTo>
                  <a:lnTo>
                    <a:pt x="30810" y="6921"/>
                  </a:lnTo>
                  <a:lnTo>
                    <a:pt x="23901" y="0"/>
                  </a:lnTo>
                  <a:lnTo>
                    <a:pt x="15405" y="0"/>
                  </a:lnTo>
                  <a:lnTo>
                    <a:pt x="6908" y="0"/>
                  </a:lnTo>
                  <a:lnTo>
                    <a:pt x="0" y="6921"/>
                  </a:lnTo>
                  <a:lnTo>
                    <a:pt x="0" y="15455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15405" y="3083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2" name="object 762"/>
            <p:cNvSpPr/>
            <p:nvPr/>
          </p:nvSpPr>
          <p:spPr>
            <a:xfrm>
              <a:off x="3546700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3" name="object 763"/>
            <p:cNvSpPr/>
            <p:nvPr/>
          </p:nvSpPr>
          <p:spPr>
            <a:xfrm>
              <a:off x="3546700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379" y="30835"/>
                  </a:moveTo>
                  <a:lnTo>
                    <a:pt x="23901" y="30835"/>
                  </a:lnTo>
                  <a:lnTo>
                    <a:pt x="30822" y="23939"/>
                  </a:lnTo>
                  <a:lnTo>
                    <a:pt x="30822" y="15455"/>
                  </a:lnTo>
                  <a:lnTo>
                    <a:pt x="30822" y="6921"/>
                  </a:lnTo>
                  <a:lnTo>
                    <a:pt x="23901" y="0"/>
                  </a:lnTo>
                  <a:lnTo>
                    <a:pt x="15379" y="0"/>
                  </a:lnTo>
                  <a:lnTo>
                    <a:pt x="6896" y="0"/>
                  </a:lnTo>
                  <a:lnTo>
                    <a:pt x="0" y="6921"/>
                  </a:lnTo>
                  <a:lnTo>
                    <a:pt x="0" y="15455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15379" y="3083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4" name="object 764"/>
            <p:cNvSpPr/>
            <p:nvPr/>
          </p:nvSpPr>
          <p:spPr>
            <a:xfrm>
              <a:off x="4009727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5" name="object 765"/>
            <p:cNvSpPr/>
            <p:nvPr/>
          </p:nvSpPr>
          <p:spPr>
            <a:xfrm>
              <a:off x="3778200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6" name="object 766"/>
            <p:cNvSpPr/>
            <p:nvPr/>
          </p:nvSpPr>
          <p:spPr>
            <a:xfrm>
              <a:off x="3546700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7" name="object 767"/>
            <p:cNvSpPr/>
            <p:nvPr/>
          </p:nvSpPr>
          <p:spPr>
            <a:xfrm>
              <a:off x="4009727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76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8" name="object 768"/>
            <p:cNvSpPr/>
            <p:nvPr/>
          </p:nvSpPr>
          <p:spPr>
            <a:xfrm>
              <a:off x="3778200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9" name="object 769"/>
            <p:cNvSpPr/>
            <p:nvPr/>
          </p:nvSpPr>
          <p:spPr>
            <a:xfrm>
              <a:off x="3546700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0" name="object 770"/>
            <p:cNvSpPr/>
            <p:nvPr/>
          </p:nvSpPr>
          <p:spPr>
            <a:xfrm>
              <a:off x="4009727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76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1" name="object 771"/>
            <p:cNvSpPr/>
            <p:nvPr/>
          </p:nvSpPr>
          <p:spPr>
            <a:xfrm>
              <a:off x="3778200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2" name="object 772"/>
            <p:cNvSpPr/>
            <p:nvPr/>
          </p:nvSpPr>
          <p:spPr>
            <a:xfrm>
              <a:off x="3546700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3" name="object 773"/>
            <p:cNvSpPr/>
            <p:nvPr/>
          </p:nvSpPr>
          <p:spPr>
            <a:xfrm>
              <a:off x="4009727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76" y="30835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4" name="object 774"/>
            <p:cNvSpPr/>
            <p:nvPr/>
          </p:nvSpPr>
          <p:spPr>
            <a:xfrm>
              <a:off x="3778200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5" name="object 775"/>
            <p:cNvSpPr/>
            <p:nvPr/>
          </p:nvSpPr>
          <p:spPr>
            <a:xfrm>
              <a:off x="3546700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6" name="object 776"/>
            <p:cNvSpPr/>
            <p:nvPr/>
          </p:nvSpPr>
          <p:spPr>
            <a:xfrm>
              <a:off x="4009727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7" name="object 777"/>
            <p:cNvSpPr/>
            <p:nvPr/>
          </p:nvSpPr>
          <p:spPr>
            <a:xfrm>
              <a:off x="3778200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8" name="object 778"/>
            <p:cNvSpPr/>
            <p:nvPr/>
          </p:nvSpPr>
          <p:spPr>
            <a:xfrm>
              <a:off x="3546700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9" name="object 779"/>
            <p:cNvSpPr/>
            <p:nvPr/>
          </p:nvSpPr>
          <p:spPr>
            <a:xfrm>
              <a:off x="4009727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76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6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0" name="object 780"/>
            <p:cNvSpPr/>
            <p:nvPr/>
          </p:nvSpPr>
          <p:spPr>
            <a:xfrm>
              <a:off x="3778200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1" name="object 781"/>
            <p:cNvSpPr/>
            <p:nvPr/>
          </p:nvSpPr>
          <p:spPr>
            <a:xfrm>
              <a:off x="3546700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2" name="object 782"/>
            <p:cNvSpPr/>
            <p:nvPr/>
          </p:nvSpPr>
          <p:spPr>
            <a:xfrm>
              <a:off x="4009727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896" y="30784"/>
                  </a:lnTo>
                  <a:lnTo>
                    <a:pt x="23876" y="30784"/>
                  </a:lnTo>
                  <a:lnTo>
                    <a:pt x="30810" y="23863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3" name="object 783"/>
            <p:cNvSpPr/>
            <p:nvPr/>
          </p:nvSpPr>
          <p:spPr>
            <a:xfrm>
              <a:off x="3778200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10" y="23863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4" name="object 784"/>
            <p:cNvSpPr/>
            <p:nvPr/>
          </p:nvSpPr>
          <p:spPr>
            <a:xfrm>
              <a:off x="3546700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896" y="30784"/>
                  </a:lnTo>
                  <a:lnTo>
                    <a:pt x="23901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5" name="object 785"/>
            <p:cNvSpPr/>
            <p:nvPr/>
          </p:nvSpPr>
          <p:spPr>
            <a:xfrm>
              <a:off x="4009727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76" y="0"/>
                  </a:moveTo>
                  <a:lnTo>
                    <a:pt x="6896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76" y="30835"/>
                  </a:lnTo>
                  <a:lnTo>
                    <a:pt x="30810" y="23888"/>
                  </a:lnTo>
                  <a:lnTo>
                    <a:pt x="30810" y="694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6" name="object 786"/>
            <p:cNvSpPr/>
            <p:nvPr/>
          </p:nvSpPr>
          <p:spPr>
            <a:xfrm>
              <a:off x="3778200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7" name="object 787"/>
            <p:cNvSpPr/>
            <p:nvPr/>
          </p:nvSpPr>
          <p:spPr>
            <a:xfrm>
              <a:off x="3546700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896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8" name="object 788"/>
            <p:cNvSpPr/>
            <p:nvPr/>
          </p:nvSpPr>
          <p:spPr>
            <a:xfrm>
              <a:off x="4009727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76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784"/>
                  </a:lnTo>
                  <a:lnTo>
                    <a:pt x="23876" y="30784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7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9" name="object 789"/>
            <p:cNvSpPr/>
            <p:nvPr/>
          </p:nvSpPr>
          <p:spPr>
            <a:xfrm>
              <a:off x="3778200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0" name="object 790"/>
            <p:cNvSpPr/>
            <p:nvPr/>
          </p:nvSpPr>
          <p:spPr>
            <a:xfrm>
              <a:off x="3546700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784"/>
                  </a:lnTo>
                  <a:lnTo>
                    <a:pt x="23901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1" name="object 791"/>
            <p:cNvSpPr/>
            <p:nvPr/>
          </p:nvSpPr>
          <p:spPr>
            <a:xfrm>
              <a:off x="3314700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2" name="object 792"/>
            <p:cNvSpPr/>
            <p:nvPr/>
          </p:nvSpPr>
          <p:spPr>
            <a:xfrm>
              <a:off x="3083174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3" name="object 793"/>
            <p:cNvSpPr/>
            <p:nvPr/>
          </p:nvSpPr>
          <p:spPr>
            <a:xfrm>
              <a:off x="3083174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17" y="30810"/>
                  </a:moveTo>
                  <a:lnTo>
                    <a:pt x="23914" y="30810"/>
                  </a:lnTo>
                  <a:lnTo>
                    <a:pt x="30835" y="23888"/>
                  </a:lnTo>
                  <a:lnTo>
                    <a:pt x="30835" y="15379"/>
                  </a:lnTo>
                  <a:lnTo>
                    <a:pt x="30835" y="6896"/>
                  </a:lnTo>
                  <a:lnTo>
                    <a:pt x="23914" y="0"/>
                  </a:lnTo>
                  <a:lnTo>
                    <a:pt x="15417" y="0"/>
                  </a:lnTo>
                  <a:lnTo>
                    <a:pt x="6921" y="0"/>
                  </a:lnTo>
                  <a:lnTo>
                    <a:pt x="0" y="6896"/>
                  </a:lnTo>
                  <a:lnTo>
                    <a:pt x="0" y="15379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15417" y="308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4" name="object 794"/>
            <p:cNvSpPr/>
            <p:nvPr/>
          </p:nvSpPr>
          <p:spPr>
            <a:xfrm>
              <a:off x="2851697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5" name="object 795"/>
            <p:cNvSpPr/>
            <p:nvPr/>
          </p:nvSpPr>
          <p:spPr>
            <a:xfrm>
              <a:off x="3314700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6" name="object 796"/>
            <p:cNvSpPr/>
            <p:nvPr/>
          </p:nvSpPr>
          <p:spPr>
            <a:xfrm>
              <a:off x="3314700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17" y="30810"/>
                  </a:moveTo>
                  <a:lnTo>
                    <a:pt x="23926" y="30810"/>
                  </a:lnTo>
                  <a:lnTo>
                    <a:pt x="30822" y="23888"/>
                  </a:lnTo>
                  <a:lnTo>
                    <a:pt x="30822" y="15405"/>
                  </a:lnTo>
                  <a:lnTo>
                    <a:pt x="30822" y="6896"/>
                  </a:lnTo>
                  <a:lnTo>
                    <a:pt x="23926" y="0"/>
                  </a:lnTo>
                  <a:lnTo>
                    <a:pt x="15417" y="0"/>
                  </a:lnTo>
                  <a:lnTo>
                    <a:pt x="6934" y="0"/>
                  </a:lnTo>
                  <a:lnTo>
                    <a:pt x="0" y="6896"/>
                  </a:lnTo>
                  <a:lnTo>
                    <a:pt x="0" y="15405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15417" y="3081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7" name="object 797"/>
            <p:cNvSpPr/>
            <p:nvPr/>
          </p:nvSpPr>
          <p:spPr>
            <a:xfrm>
              <a:off x="3083174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8" name="object 798"/>
            <p:cNvSpPr/>
            <p:nvPr/>
          </p:nvSpPr>
          <p:spPr>
            <a:xfrm>
              <a:off x="2851697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9" name="object 799"/>
            <p:cNvSpPr/>
            <p:nvPr/>
          </p:nvSpPr>
          <p:spPr>
            <a:xfrm>
              <a:off x="3314700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34" y="30835"/>
                  </a:lnTo>
                  <a:lnTo>
                    <a:pt x="23926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0" name="object 800"/>
            <p:cNvSpPr/>
            <p:nvPr/>
          </p:nvSpPr>
          <p:spPr>
            <a:xfrm>
              <a:off x="3083174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939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1" name="object 801"/>
            <p:cNvSpPr/>
            <p:nvPr/>
          </p:nvSpPr>
          <p:spPr>
            <a:xfrm>
              <a:off x="2851697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896" y="30835"/>
                  </a:lnTo>
                  <a:lnTo>
                    <a:pt x="23875" y="30835"/>
                  </a:lnTo>
                  <a:lnTo>
                    <a:pt x="30810" y="23939"/>
                  </a:lnTo>
                  <a:lnTo>
                    <a:pt x="30810" y="6921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2" name="object 802"/>
            <p:cNvSpPr/>
            <p:nvPr/>
          </p:nvSpPr>
          <p:spPr>
            <a:xfrm>
              <a:off x="3314700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3" name="object 803"/>
            <p:cNvSpPr/>
            <p:nvPr/>
          </p:nvSpPr>
          <p:spPr>
            <a:xfrm>
              <a:off x="3083174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4" name="object 804"/>
            <p:cNvSpPr/>
            <p:nvPr/>
          </p:nvSpPr>
          <p:spPr>
            <a:xfrm>
              <a:off x="2851697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5" name="object 805"/>
            <p:cNvSpPr/>
            <p:nvPr/>
          </p:nvSpPr>
          <p:spPr>
            <a:xfrm>
              <a:off x="3314700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35"/>
                  </a:lnTo>
                  <a:lnTo>
                    <a:pt x="23926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6" name="object 806"/>
            <p:cNvSpPr/>
            <p:nvPr/>
          </p:nvSpPr>
          <p:spPr>
            <a:xfrm>
              <a:off x="3083174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7" name="object 807"/>
            <p:cNvSpPr/>
            <p:nvPr/>
          </p:nvSpPr>
          <p:spPr>
            <a:xfrm>
              <a:off x="2851697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75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8" name="object 808"/>
            <p:cNvSpPr/>
            <p:nvPr/>
          </p:nvSpPr>
          <p:spPr>
            <a:xfrm>
              <a:off x="3314700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35"/>
                  </a:lnTo>
                  <a:lnTo>
                    <a:pt x="23926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9" name="object 809"/>
            <p:cNvSpPr/>
            <p:nvPr/>
          </p:nvSpPr>
          <p:spPr>
            <a:xfrm>
              <a:off x="3083174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888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0" name="object 810"/>
            <p:cNvSpPr/>
            <p:nvPr/>
          </p:nvSpPr>
          <p:spPr>
            <a:xfrm>
              <a:off x="2851697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75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1" name="object 811"/>
            <p:cNvSpPr/>
            <p:nvPr/>
          </p:nvSpPr>
          <p:spPr>
            <a:xfrm>
              <a:off x="3314700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26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2" name="object 812"/>
            <p:cNvSpPr/>
            <p:nvPr/>
          </p:nvSpPr>
          <p:spPr>
            <a:xfrm>
              <a:off x="3083174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3" name="object 813"/>
            <p:cNvSpPr/>
            <p:nvPr/>
          </p:nvSpPr>
          <p:spPr>
            <a:xfrm>
              <a:off x="2851697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35"/>
                  </a:lnTo>
                  <a:lnTo>
                    <a:pt x="23875" y="30835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4" name="object 814"/>
            <p:cNvSpPr/>
            <p:nvPr/>
          </p:nvSpPr>
          <p:spPr>
            <a:xfrm>
              <a:off x="3314700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5" name="object 815"/>
            <p:cNvSpPr/>
            <p:nvPr/>
          </p:nvSpPr>
          <p:spPr>
            <a:xfrm>
              <a:off x="3083174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6" name="object 816"/>
            <p:cNvSpPr/>
            <p:nvPr/>
          </p:nvSpPr>
          <p:spPr>
            <a:xfrm>
              <a:off x="2851697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7" name="object 817"/>
            <p:cNvSpPr/>
            <p:nvPr/>
          </p:nvSpPr>
          <p:spPr>
            <a:xfrm>
              <a:off x="3314700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26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26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8" name="object 818"/>
            <p:cNvSpPr/>
            <p:nvPr/>
          </p:nvSpPr>
          <p:spPr>
            <a:xfrm>
              <a:off x="3083174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21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21" y="30810"/>
                  </a:lnTo>
                  <a:lnTo>
                    <a:pt x="23914" y="30810"/>
                  </a:lnTo>
                  <a:lnTo>
                    <a:pt x="30835" y="23888"/>
                  </a:lnTo>
                  <a:lnTo>
                    <a:pt x="30835" y="6921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9" name="object 819"/>
            <p:cNvSpPr/>
            <p:nvPr/>
          </p:nvSpPr>
          <p:spPr>
            <a:xfrm>
              <a:off x="2851697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75" y="0"/>
                  </a:moveTo>
                  <a:lnTo>
                    <a:pt x="6896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896" y="30810"/>
                  </a:lnTo>
                  <a:lnTo>
                    <a:pt x="23875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0" name="object 820"/>
            <p:cNvSpPr/>
            <p:nvPr/>
          </p:nvSpPr>
          <p:spPr>
            <a:xfrm>
              <a:off x="3314700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34" y="30784"/>
                  </a:lnTo>
                  <a:lnTo>
                    <a:pt x="23926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1" name="object 821"/>
            <p:cNvSpPr/>
            <p:nvPr/>
          </p:nvSpPr>
          <p:spPr>
            <a:xfrm>
              <a:off x="3083174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35" y="23863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2" name="object 822"/>
            <p:cNvSpPr/>
            <p:nvPr/>
          </p:nvSpPr>
          <p:spPr>
            <a:xfrm>
              <a:off x="2851697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896" y="30784"/>
                  </a:lnTo>
                  <a:lnTo>
                    <a:pt x="23875" y="30784"/>
                  </a:lnTo>
                  <a:lnTo>
                    <a:pt x="30810" y="23863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3" name="object 823"/>
            <p:cNvSpPr/>
            <p:nvPr/>
          </p:nvSpPr>
          <p:spPr>
            <a:xfrm>
              <a:off x="3314700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26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34" y="30835"/>
                  </a:lnTo>
                  <a:lnTo>
                    <a:pt x="23926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4" name="object 824"/>
            <p:cNvSpPr/>
            <p:nvPr/>
          </p:nvSpPr>
          <p:spPr>
            <a:xfrm>
              <a:off x="3083174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21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21" y="30835"/>
                  </a:lnTo>
                  <a:lnTo>
                    <a:pt x="23914" y="30835"/>
                  </a:lnTo>
                  <a:lnTo>
                    <a:pt x="30835" y="23888"/>
                  </a:lnTo>
                  <a:lnTo>
                    <a:pt x="30835" y="694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5" name="object 825"/>
            <p:cNvSpPr/>
            <p:nvPr/>
          </p:nvSpPr>
          <p:spPr>
            <a:xfrm>
              <a:off x="2851697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75" y="0"/>
                  </a:moveTo>
                  <a:lnTo>
                    <a:pt x="6896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896" y="30835"/>
                  </a:lnTo>
                  <a:lnTo>
                    <a:pt x="23875" y="30835"/>
                  </a:lnTo>
                  <a:lnTo>
                    <a:pt x="30810" y="23888"/>
                  </a:lnTo>
                  <a:lnTo>
                    <a:pt x="30810" y="694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6" name="object 826"/>
            <p:cNvSpPr/>
            <p:nvPr/>
          </p:nvSpPr>
          <p:spPr>
            <a:xfrm>
              <a:off x="3314700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26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784"/>
                  </a:lnTo>
                  <a:lnTo>
                    <a:pt x="23926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26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7" name="object 827"/>
            <p:cNvSpPr/>
            <p:nvPr/>
          </p:nvSpPr>
          <p:spPr>
            <a:xfrm>
              <a:off x="3083174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14" y="0"/>
                  </a:moveTo>
                  <a:lnTo>
                    <a:pt x="6921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21" y="30784"/>
                  </a:lnTo>
                  <a:lnTo>
                    <a:pt x="23914" y="30784"/>
                  </a:lnTo>
                  <a:lnTo>
                    <a:pt x="30835" y="23914"/>
                  </a:lnTo>
                  <a:lnTo>
                    <a:pt x="30835" y="6896"/>
                  </a:lnTo>
                  <a:lnTo>
                    <a:pt x="23914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8" name="object 828"/>
            <p:cNvSpPr/>
            <p:nvPr/>
          </p:nvSpPr>
          <p:spPr>
            <a:xfrm>
              <a:off x="2851697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875" y="0"/>
                  </a:moveTo>
                  <a:lnTo>
                    <a:pt x="6896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896" y="30784"/>
                  </a:lnTo>
                  <a:lnTo>
                    <a:pt x="23875" y="30784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9" name="object 829"/>
            <p:cNvSpPr/>
            <p:nvPr/>
          </p:nvSpPr>
          <p:spPr>
            <a:xfrm>
              <a:off x="2619748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0" name="object 830"/>
            <p:cNvSpPr/>
            <p:nvPr/>
          </p:nvSpPr>
          <p:spPr>
            <a:xfrm>
              <a:off x="2388233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1" name="object 831"/>
            <p:cNvSpPr/>
            <p:nvPr/>
          </p:nvSpPr>
          <p:spPr>
            <a:xfrm>
              <a:off x="2156719" y="33438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2" name="object 832"/>
            <p:cNvSpPr/>
            <p:nvPr/>
          </p:nvSpPr>
          <p:spPr>
            <a:xfrm>
              <a:off x="2619748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3" name="object 833"/>
            <p:cNvSpPr/>
            <p:nvPr/>
          </p:nvSpPr>
          <p:spPr>
            <a:xfrm>
              <a:off x="2388233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4" name="object 834"/>
            <p:cNvSpPr/>
            <p:nvPr/>
          </p:nvSpPr>
          <p:spPr>
            <a:xfrm>
              <a:off x="2156719" y="31088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5" name="object 835"/>
            <p:cNvSpPr/>
            <p:nvPr/>
          </p:nvSpPr>
          <p:spPr>
            <a:xfrm>
              <a:off x="2619748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6" name="object 836"/>
            <p:cNvSpPr/>
            <p:nvPr/>
          </p:nvSpPr>
          <p:spPr>
            <a:xfrm>
              <a:off x="2388233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939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7" name="object 837"/>
            <p:cNvSpPr/>
            <p:nvPr/>
          </p:nvSpPr>
          <p:spPr>
            <a:xfrm>
              <a:off x="2156719" y="28846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39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39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8" name="object 838"/>
            <p:cNvSpPr/>
            <p:nvPr/>
          </p:nvSpPr>
          <p:spPr>
            <a:xfrm>
              <a:off x="2619748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9" name="object 839"/>
            <p:cNvSpPr/>
            <p:nvPr/>
          </p:nvSpPr>
          <p:spPr>
            <a:xfrm>
              <a:off x="2388233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0" name="object 840"/>
            <p:cNvSpPr/>
            <p:nvPr/>
          </p:nvSpPr>
          <p:spPr>
            <a:xfrm>
              <a:off x="2156719" y="2647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1" name="object 841"/>
            <p:cNvSpPr/>
            <p:nvPr/>
          </p:nvSpPr>
          <p:spPr>
            <a:xfrm>
              <a:off x="2619748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2" name="object 842"/>
            <p:cNvSpPr/>
            <p:nvPr/>
          </p:nvSpPr>
          <p:spPr>
            <a:xfrm>
              <a:off x="2388233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3" name="object 843"/>
            <p:cNvSpPr/>
            <p:nvPr/>
          </p:nvSpPr>
          <p:spPr>
            <a:xfrm>
              <a:off x="2156719" y="24236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4" name="object 844"/>
            <p:cNvSpPr/>
            <p:nvPr/>
          </p:nvSpPr>
          <p:spPr>
            <a:xfrm>
              <a:off x="2619748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5" name="object 845"/>
            <p:cNvSpPr/>
            <p:nvPr/>
          </p:nvSpPr>
          <p:spPr>
            <a:xfrm>
              <a:off x="2388233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6" name="object 846"/>
            <p:cNvSpPr/>
            <p:nvPr/>
          </p:nvSpPr>
          <p:spPr>
            <a:xfrm>
              <a:off x="2156719" y="218873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7" name="object 847"/>
            <p:cNvSpPr/>
            <p:nvPr/>
          </p:nvSpPr>
          <p:spPr>
            <a:xfrm>
              <a:off x="2619748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8" name="object 848"/>
            <p:cNvSpPr/>
            <p:nvPr/>
          </p:nvSpPr>
          <p:spPr>
            <a:xfrm>
              <a:off x="2388233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9" name="object 849"/>
            <p:cNvSpPr/>
            <p:nvPr/>
          </p:nvSpPr>
          <p:spPr>
            <a:xfrm>
              <a:off x="2156719" y="19645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0" name="object 850"/>
            <p:cNvSpPr/>
            <p:nvPr/>
          </p:nvSpPr>
          <p:spPr>
            <a:xfrm>
              <a:off x="2619748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1" name="object 851"/>
            <p:cNvSpPr/>
            <p:nvPr/>
          </p:nvSpPr>
          <p:spPr>
            <a:xfrm>
              <a:off x="2388233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2" name="object 852"/>
            <p:cNvSpPr/>
            <p:nvPr/>
          </p:nvSpPr>
          <p:spPr>
            <a:xfrm>
              <a:off x="2156719" y="172481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3" name="object 853"/>
            <p:cNvSpPr/>
            <p:nvPr/>
          </p:nvSpPr>
          <p:spPr>
            <a:xfrm>
              <a:off x="2619748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4" name="object 854"/>
            <p:cNvSpPr/>
            <p:nvPr/>
          </p:nvSpPr>
          <p:spPr>
            <a:xfrm>
              <a:off x="2388233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34" y="30810"/>
                  </a:lnTo>
                  <a:lnTo>
                    <a:pt x="23901" y="30810"/>
                  </a:lnTo>
                  <a:lnTo>
                    <a:pt x="30822" y="23888"/>
                  </a:lnTo>
                  <a:lnTo>
                    <a:pt x="30822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5" name="object 855"/>
            <p:cNvSpPr/>
            <p:nvPr/>
          </p:nvSpPr>
          <p:spPr>
            <a:xfrm>
              <a:off x="2156719" y="150060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888"/>
                  </a:lnTo>
                  <a:lnTo>
                    <a:pt x="6908" y="30810"/>
                  </a:lnTo>
                  <a:lnTo>
                    <a:pt x="23901" y="30810"/>
                  </a:lnTo>
                  <a:lnTo>
                    <a:pt x="30810" y="23888"/>
                  </a:lnTo>
                  <a:lnTo>
                    <a:pt x="30810" y="6921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6" name="object 856"/>
            <p:cNvSpPr/>
            <p:nvPr/>
          </p:nvSpPr>
          <p:spPr>
            <a:xfrm>
              <a:off x="2619748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34" y="30784"/>
                  </a:lnTo>
                  <a:lnTo>
                    <a:pt x="23901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7" name="object 857"/>
            <p:cNvSpPr/>
            <p:nvPr/>
          </p:nvSpPr>
          <p:spPr>
            <a:xfrm>
              <a:off x="2388233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34" y="30784"/>
                  </a:lnTo>
                  <a:lnTo>
                    <a:pt x="23901" y="30784"/>
                  </a:lnTo>
                  <a:lnTo>
                    <a:pt x="30822" y="23863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8" name="object 858"/>
            <p:cNvSpPr/>
            <p:nvPr/>
          </p:nvSpPr>
          <p:spPr>
            <a:xfrm>
              <a:off x="2156719" y="126570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863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10" y="23863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9" name="object 859"/>
            <p:cNvSpPr/>
            <p:nvPr/>
          </p:nvSpPr>
          <p:spPr>
            <a:xfrm>
              <a:off x="2619748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0" name="object 860"/>
            <p:cNvSpPr/>
            <p:nvPr/>
          </p:nvSpPr>
          <p:spPr>
            <a:xfrm>
              <a:off x="2388233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34" y="30835"/>
                  </a:lnTo>
                  <a:lnTo>
                    <a:pt x="23901" y="30835"/>
                  </a:lnTo>
                  <a:lnTo>
                    <a:pt x="30822" y="23888"/>
                  </a:lnTo>
                  <a:lnTo>
                    <a:pt x="30822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1" name="object 861"/>
            <p:cNvSpPr/>
            <p:nvPr/>
          </p:nvSpPr>
          <p:spPr>
            <a:xfrm>
              <a:off x="2156719" y="104144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888"/>
                  </a:lnTo>
                  <a:lnTo>
                    <a:pt x="6908" y="30835"/>
                  </a:lnTo>
                  <a:lnTo>
                    <a:pt x="23901" y="30835"/>
                  </a:lnTo>
                  <a:lnTo>
                    <a:pt x="30810" y="23888"/>
                  </a:lnTo>
                  <a:lnTo>
                    <a:pt x="30810" y="694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2" name="object 862"/>
            <p:cNvSpPr/>
            <p:nvPr/>
          </p:nvSpPr>
          <p:spPr>
            <a:xfrm>
              <a:off x="2619748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784"/>
                  </a:lnTo>
                  <a:lnTo>
                    <a:pt x="23901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3" name="object 863"/>
            <p:cNvSpPr/>
            <p:nvPr/>
          </p:nvSpPr>
          <p:spPr>
            <a:xfrm>
              <a:off x="2388233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34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34" y="30784"/>
                  </a:lnTo>
                  <a:lnTo>
                    <a:pt x="23901" y="30784"/>
                  </a:lnTo>
                  <a:lnTo>
                    <a:pt x="30822" y="23914"/>
                  </a:lnTo>
                  <a:lnTo>
                    <a:pt x="30822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4" name="object 864"/>
            <p:cNvSpPr/>
            <p:nvPr/>
          </p:nvSpPr>
          <p:spPr>
            <a:xfrm>
              <a:off x="2156719" y="80468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3901" y="0"/>
                  </a:moveTo>
                  <a:lnTo>
                    <a:pt x="6908" y="0"/>
                  </a:lnTo>
                  <a:lnTo>
                    <a:pt x="0" y="6896"/>
                  </a:lnTo>
                  <a:lnTo>
                    <a:pt x="0" y="23914"/>
                  </a:lnTo>
                  <a:lnTo>
                    <a:pt x="6908" y="30784"/>
                  </a:lnTo>
                  <a:lnTo>
                    <a:pt x="23901" y="30784"/>
                  </a:lnTo>
                  <a:lnTo>
                    <a:pt x="30810" y="23914"/>
                  </a:lnTo>
                  <a:lnTo>
                    <a:pt x="30810" y="6896"/>
                  </a:lnTo>
                  <a:lnTo>
                    <a:pt x="23901" y="0"/>
                  </a:lnTo>
                  <a:close/>
                </a:path>
              </a:pathLst>
            </a:custGeom>
            <a:solidFill>
              <a:srgbClr val="EE7E25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5" name="object 865"/>
            <p:cNvSpPr/>
            <p:nvPr/>
          </p:nvSpPr>
          <p:spPr>
            <a:xfrm>
              <a:off x="7294999" y="821372"/>
              <a:ext cx="3241040" cy="2762250"/>
            </a:xfrm>
            <a:custGeom>
              <a:avLst/>
              <a:gdLst/>
              <a:ahLst/>
              <a:cxnLst/>
              <a:rect l="l" t="t" r="r" b="b"/>
              <a:pathLst>
                <a:path w="3241040" h="2762250">
                  <a:moveTo>
                    <a:pt x="0" y="2761640"/>
                  </a:moveTo>
                  <a:lnTo>
                    <a:pt x="324073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6" name="object 866"/>
            <p:cNvSpPr/>
            <p:nvPr/>
          </p:nvSpPr>
          <p:spPr>
            <a:xfrm>
              <a:off x="7294999" y="3362071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5">
                  <a:moveTo>
                    <a:pt x="0" y="68004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7" name="object 867"/>
            <p:cNvSpPr/>
            <p:nvPr/>
          </p:nvSpPr>
          <p:spPr>
            <a:xfrm>
              <a:off x="7059744" y="3125927"/>
              <a:ext cx="235585" cy="236220"/>
            </a:xfrm>
            <a:custGeom>
              <a:avLst/>
              <a:gdLst/>
              <a:ahLst/>
              <a:cxnLst/>
              <a:rect l="l" t="t" r="r" b="b"/>
              <a:pathLst>
                <a:path w="235584" h="236220">
                  <a:moveTo>
                    <a:pt x="235254" y="23614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8" name="object 868"/>
            <p:cNvSpPr/>
            <p:nvPr/>
          </p:nvSpPr>
          <p:spPr>
            <a:xfrm>
              <a:off x="6136784" y="3125927"/>
              <a:ext cx="923290" cy="0"/>
            </a:xfrm>
            <a:custGeom>
              <a:avLst/>
              <a:gdLst/>
              <a:ahLst/>
              <a:cxnLst/>
              <a:rect l="l" t="t" r="r" b="b"/>
              <a:pathLst>
                <a:path w="923290">
                  <a:moveTo>
                    <a:pt x="922959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9" name="object 869"/>
            <p:cNvSpPr/>
            <p:nvPr/>
          </p:nvSpPr>
          <p:spPr>
            <a:xfrm>
              <a:off x="5669450" y="2662770"/>
              <a:ext cx="467359" cy="463550"/>
            </a:xfrm>
            <a:custGeom>
              <a:avLst/>
              <a:gdLst/>
              <a:ahLst/>
              <a:cxnLst/>
              <a:rect l="l" t="t" r="r" b="b"/>
              <a:pathLst>
                <a:path w="467360" h="463550">
                  <a:moveTo>
                    <a:pt x="467334" y="46315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0" name="object 870"/>
            <p:cNvSpPr/>
            <p:nvPr/>
          </p:nvSpPr>
          <p:spPr>
            <a:xfrm>
              <a:off x="5438246" y="2662770"/>
              <a:ext cx="231775" cy="0"/>
            </a:xfrm>
            <a:custGeom>
              <a:avLst/>
              <a:gdLst/>
              <a:ahLst/>
              <a:cxnLst/>
              <a:rect l="l" t="t" r="r" b="b"/>
              <a:pathLst>
                <a:path w="231775">
                  <a:moveTo>
                    <a:pt x="0" y="0"/>
                  </a:moveTo>
                  <a:lnTo>
                    <a:pt x="23120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1" name="object 871"/>
            <p:cNvSpPr/>
            <p:nvPr/>
          </p:nvSpPr>
          <p:spPr>
            <a:xfrm>
              <a:off x="5180424" y="2662770"/>
              <a:ext cx="258445" cy="243204"/>
            </a:xfrm>
            <a:custGeom>
              <a:avLst/>
              <a:gdLst/>
              <a:ahLst/>
              <a:cxnLst/>
              <a:rect l="l" t="t" r="r" b="b"/>
              <a:pathLst>
                <a:path w="258445" h="243205">
                  <a:moveTo>
                    <a:pt x="257822" y="0"/>
                  </a:moveTo>
                  <a:lnTo>
                    <a:pt x="0" y="243039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2" name="object 872"/>
            <p:cNvSpPr/>
            <p:nvPr/>
          </p:nvSpPr>
          <p:spPr>
            <a:xfrm>
              <a:off x="4952115" y="2900095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234391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3" name="object 873"/>
            <p:cNvSpPr/>
            <p:nvPr/>
          </p:nvSpPr>
          <p:spPr>
            <a:xfrm>
              <a:off x="4720430" y="2662770"/>
              <a:ext cx="231775" cy="237490"/>
            </a:xfrm>
            <a:custGeom>
              <a:avLst/>
              <a:gdLst/>
              <a:ahLst/>
              <a:cxnLst/>
              <a:rect l="l" t="t" r="r" b="b"/>
              <a:pathLst>
                <a:path w="231775" h="237489">
                  <a:moveTo>
                    <a:pt x="231686" y="23732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4" name="object 874"/>
            <p:cNvSpPr/>
            <p:nvPr/>
          </p:nvSpPr>
          <p:spPr>
            <a:xfrm>
              <a:off x="4492147" y="2662770"/>
              <a:ext cx="228600" cy="0"/>
            </a:xfrm>
            <a:custGeom>
              <a:avLst/>
              <a:gdLst/>
              <a:ahLst/>
              <a:cxnLst/>
              <a:rect l="l" t="t" r="r" b="b"/>
              <a:pathLst>
                <a:path w="228600">
                  <a:moveTo>
                    <a:pt x="228282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5" name="object 875"/>
            <p:cNvSpPr/>
            <p:nvPr/>
          </p:nvSpPr>
          <p:spPr>
            <a:xfrm>
              <a:off x="4026489" y="2662770"/>
              <a:ext cx="466090" cy="237490"/>
            </a:xfrm>
            <a:custGeom>
              <a:avLst/>
              <a:gdLst/>
              <a:ahLst/>
              <a:cxnLst/>
              <a:rect l="l" t="t" r="r" b="b"/>
              <a:pathLst>
                <a:path w="466089" h="237489">
                  <a:moveTo>
                    <a:pt x="465658" y="0"/>
                  </a:moveTo>
                  <a:lnTo>
                    <a:pt x="0" y="23732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6" name="object 876"/>
            <p:cNvSpPr/>
            <p:nvPr/>
          </p:nvSpPr>
          <p:spPr>
            <a:xfrm>
              <a:off x="3558583" y="2900095"/>
              <a:ext cx="467995" cy="0"/>
            </a:xfrm>
            <a:custGeom>
              <a:avLst/>
              <a:gdLst/>
              <a:ahLst/>
              <a:cxnLst/>
              <a:rect l="l" t="t" r="r" b="b"/>
              <a:pathLst>
                <a:path w="467995">
                  <a:moveTo>
                    <a:pt x="467906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7" name="object 877"/>
            <p:cNvSpPr/>
            <p:nvPr/>
          </p:nvSpPr>
          <p:spPr>
            <a:xfrm>
              <a:off x="3100875" y="2900095"/>
              <a:ext cx="457834" cy="460375"/>
            </a:xfrm>
            <a:custGeom>
              <a:avLst/>
              <a:gdLst/>
              <a:ahLst/>
              <a:cxnLst/>
              <a:rect l="l" t="t" r="r" b="b"/>
              <a:pathLst>
                <a:path w="457835" h="460375">
                  <a:moveTo>
                    <a:pt x="457707" y="0"/>
                  </a:moveTo>
                  <a:lnTo>
                    <a:pt x="0" y="460019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8" name="object 878"/>
            <p:cNvSpPr/>
            <p:nvPr/>
          </p:nvSpPr>
          <p:spPr>
            <a:xfrm>
              <a:off x="3558583" y="820089"/>
              <a:ext cx="5834380" cy="2080260"/>
            </a:xfrm>
            <a:custGeom>
              <a:avLst/>
              <a:gdLst/>
              <a:ahLst/>
              <a:cxnLst/>
              <a:rect l="l" t="t" r="r" b="b"/>
              <a:pathLst>
                <a:path w="5834380" h="2080260">
                  <a:moveTo>
                    <a:pt x="0" y="2080006"/>
                  </a:moveTo>
                  <a:lnTo>
                    <a:pt x="583411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9" name="object 879"/>
            <p:cNvSpPr/>
            <p:nvPr/>
          </p:nvSpPr>
          <p:spPr>
            <a:xfrm>
              <a:off x="5669450" y="820089"/>
              <a:ext cx="3723640" cy="1842770"/>
            </a:xfrm>
            <a:custGeom>
              <a:avLst/>
              <a:gdLst/>
              <a:ahLst/>
              <a:cxnLst/>
              <a:rect l="l" t="t" r="r" b="b"/>
              <a:pathLst>
                <a:path w="3723640" h="1842770">
                  <a:moveTo>
                    <a:pt x="0" y="1842681"/>
                  </a:moveTo>
                  <a:lnTo>
                    <a:pt x="3723246" y="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0" name="object 880"/>
            <p:cNvSpPr/>
            <p:nvPr/>
          </p:nvSpPr>
          <p:spPr>
            <a:xfrm>
              <a:off x="6136784" y="1056855"/>
              <a:ext cx="3472815" cy="2069464"/>
            </a:xfrm>
            <a:custGeom>
              <a:avLst/>
              <a:gdLst/>
              <a:ahLst/>
              <a:cxnLst/>
              <a:rect l="l" t="t" r="r" b="b"/>
              <a:pathLst>
                <a:path w="3472815" h="2069464">
                  <a:moveTo>
                    <a:pt x="0" y="2069071"/>
                  </a:moveTo>
                  <a:lnTo>
                    <a:pt x="3472433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1" name="object 881"/>
            <p:cNvSpPr/>
            <p:nvPr/>
          </p:nvSpPr>
          <p:spPr>
            <a:xfrm>
              <a:off x="7294999" y="821372"/>
              <a:ext cx="3241040" cy="2541270"/>
            </a:xfrm>
            <a:custGeom>
              <a:avLst/>
              <a:gdLst/>
              <a:ahLst/>
              <a:cxnLst/>
              <a:rect l="l" t="t" r="r" b="b"/>
              <a:pathLst>
                <a:path w="3241040" h="2541270">
                  <a:moveTo>
                    <a:pt x="0" y="2540698"/>
                  </a:moveTo>
                  <a:lnTo>
                    <a:pt x="324073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2" name="object 882"/>
            <p:cNvSpPr/>
            <p:nvPr/>
          </p:nvSpPr>
          <p:spPr>
            <a:xfrm>
              <a:off x="9361873" y="820089"/>
              <a:ext cx="262890" cy="236854"/>
            </a:xfrm>
            <a:custGeom>
              <a:avLst/>
              <a:gdLst/>
              <a:ahLst/>
              <a:cxnLst/>
              <a:rect l="l" t="t" r="r" b="b"/>
              <a:pathLst>
                <a:path w="262890" h="236855">
                  <a:moveTo>
                    <a:pt x="0" y="0"/>
                  </a:moveTo>
                  <a:lnTo>
                    <a:pt x="262763" y="23676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3" name="object 883"/>
            <p:cNvSpPr/>
            <p:nvPr/>
          </p:nvSpPr>
          <p:spPr>
            <a:xfrm>
              <a:off x="9624636" y="821372"/>
              <a:ext cx="911225" cy="235585"/>
            </a:xfrm>
            <a:custGeom>
              <a:avLst/>
              <a:gdLst/>
              <a:ahLst/>
              <a:cxnLst/>
              <a:rect l="l" t="t" r="r" b="b"/>
              <a:pathLst>
                <a:path w="911225" h="235584">
                  <a:moveTo>
                    <a:pt x="0" y="235483"/>
                  </a:moveTo>
                  <a:lnTo>
                    <a:pt x="911097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4" name="object 884"/>
            <p:cNvSpPr/>
            <p:nvPr/>
          </p:nvSpPr>
          <p:spPr>
            <a:xfrm>
              <a:off x="7278158" y="821372"/>
              <a:ext cx="3258185" cy="3221355"/>
            </a:xfrm>
            <a:custGeom>
              <a:avLst/>
              <a:gdLst/>
              <a:ahLst/>
              <a:cxnLst/>
              <a:rect l="l" t="t" r="r" b="b"/>
              <a:pathLst>
                <a:path w="3258184" h="3221354">
                  <a:moveTo>
                    <a:pt x="0" y="3220745"/>
                  </a:moveTo>
                  <a:lnTo>
                    <a:pt x="325757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5" name="object 885"/>
            <p:cNvSpPr/>
            <p:nvPr/>
          </p:nvSpPr>
          <p:spPr>
            <a:xfrm>
              <a:off x="7059744" y="1061770"/>
              <a:ext cx="2541270" cy="2064385"/>
            </a:xfrm>
            <a:custGeom>
              <a:avLst/>
              <a:gdLst/>
              <a:ahLst/>
              <a:cxnLst/>
              <a:rect l="l" t="t" r="r" b="b"/>
              <a:pathLst>
                <a:path w="2541270" h="2064385">
                  <a:moveTo>
                    <a:pt x="0" y="2064156"/>
                  </a:moveTo>
                  <a:lnTo>
                    <a:pt x="254123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6" name="object 886"/>
            <p:cNvSpPr/>
            <p:nvPr/>
          </p:nvSpPr>
          <p:spPr>
            <a:xfrm>
              <a:off x="9361873" y="820089"/>
              <a:ext cx="1174115" cy="0"/>
            </a:xfrm>
            <a:custGeom>
              <a:avLst/>
              <a:gdLst/>
              <a:ahLst/>
              <a:cxnLst/>
              <a:rect l="l" t="t" r="r" b="b"/>
              <a:pathLst>
                <a:path w="1174115">
                  <a:moveTo>
                    <a:pt x="0" y="0"/>
                  </a:moveTo>
                  <a:lnTo>
                    <a:pt x="117386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7" name="object 887"/>
            <p:cNvSpPr/>
            <p:nvPr/>
          </p:nvSpPr>
          <p:spPr>
            <a:xfrm>
              <a:off x="3100875" y="820089"/>
              <a:ext cx="6261100" cy="2540635"/>
            </a:xfrm>
            <a:custGeom>
              <a:avLst/>
              <a:gdLst/>
              <a:ahLst/>
              <a:cxnLst/>
              <a:rect l="l" t="t" r="r" b="b"/>
              <a:pathLst>
                <a:path w="6261100" h="2540635">
                  <a:moveTo>
                    <a:pt x="0" y="2540025"/>
                  </a:moveTo>
                  <a:lnTo>
                    <a:pt x="6260998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</p:grpSp>
    </p:spTree>
    <p:extLst>
      <p:ext uri="{BB962C8B-B14F-4D97-AF65-F5344CB8AC3E}">
        <p14:creationId xmlns:p14="http://schemas.microsoft.com/office/powerpoint/2010/main" val="190216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&amp; FORMS EXAMPLES</a:t>
            </a:r>
          </a:p>
        </p:txBody>
      </p:sp>
      <p:grpSp>
        <p:nvGrpSpPr>
          <p:cNvPr id="918" name="Group 917"/>
          <p:cNvGrpSpPr/>
          <p:nvPr/>
        </p:nvGrpSpPr>
        <p:grpSpPr>
          <a:xfrm>
            <a:off x="10285861" y="2911997"/>
            <a:ext cx="13024707" cy="9701346"/>
            <a:chOff x="2192639" y="2125212"/>
            <a:chExt cx="7166041" cy="5337567"/>
          </a:xfrm>
        </p:grpSpPr>
        <p:sp>
          <p:nvSpPr>
            <p:cNvPr id="919" name="object 7"/>
            <p:cNvSpPr/>
            <p:nvPr/>
          </p:nvSpPr>
          <p:spPr>
            <a:xfrm>
              <a:off x="9324390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200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0" name="object 8"/>
            <p:cNvSpPr/>
            <p:nvPr/>
          </p:nvSpPr>
          <p:spPr>
            <a:xfrm>
              <a:off x="9070770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200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1" name="object 9"/>
            <p:cNvSpPr/>
            <p:nvPr/>
          </p:nvSpPr>
          <p:spPr>
            <a:xfrm>
              <a:off x="8817148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200"/>
                  </a:lnTo>
                  <a:lnTo>
                    <a:pt x="33782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2" name="object 10"/>
            <p:cNvSpPr/>
            <p:nvPr/>
          </p:nvSpPr>
          <p:spPr>
            <a:xfrm>
              <a:off x="9324390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3" name="object 11"/>
            <p:cNvSpPr/>
            <p:nvPr/>
          </p:nvSpPr>
          <p:spPr>
            <a:xfrm>
              <a:off x="9070770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4" name="object 12"/>
            <p:cNvSpPr/>
            <p:nvPr/>
          </p:nvSpPr>
          <p:spPr>
            <a:xfrm>
              <a:off x="8817148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200"/>
                  </a:lnTo>
                  <a:lnTo>
                    <a:pt x="33782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5" name="object 13"/>
            <p:cNvSpPr/>
            <p:nvPr/>
          </p:nvSpPr>
          <p:spPr>
            <a:xfrm>
              <a:off x="9324390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81" y="26200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6" name="object 14"/>
            <p:cNvSpPr/>
            <p:nvPr/>
          </p:nvSpPr>
          <p:spPr>
            <a:xfrm>
              <a:off x="9070770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81" y="26200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7" name="object 15"/>
            <p:cNvSpPr/>
            <p:nvPr/>
          </p:nvSpPr>
          <p:spPr>
            <a:xfrm>
              <a:off x="8817148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74" y="33782"/>
                  </a:lnTo>
                  <a:lnTo>
                    <a:pt x="33782" y="26200"/>
                  </a:lnTo>
                  <a:lnTo>
                    <a:pt x="33782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8" name="object 16"/>
            <p:cNvSpPr/>
            <p:nvPr/>
          </p:nvSpPr>
          <p:spPr>
            <a:xfrm>
              <a:off x="9324390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29" name="object 17"/>
            <p:cNvSpPr/>
            <p:nvPr/>
          </p:nvSpPr>
          <p:spPr>
            <a:xfrm>
              <a:off x="9070770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0" name="object 18"/>
            <p:cNvSpPr/>
            <p:nvPr/>
          </p:nvSpPr>
          <p:spPr>
            <a:xfrm>
              <a:off x="8817148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174"/>
                  </a:lnTo>
                  <a:lnTo>
                    <a:pt x="33782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1" name="object 19"/>
            <p:cNvSpPr/>
            <p:nvPr/>
          </p:nvSpPr>
          <p:spPr>
            <a:xfrm>
              <a:off x="9324390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2" name="object 20"/>
            <p:cNvSpPr/>
            <p:nvPr/>
          </p:nvSpPr>
          <p:spPr>
            <a:xfrm>
              <a:off x="9070770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3" name="object 21"/>
            <p:cNvSpPr/>
            <p:nvPr/>
          </p:nvSpPr>
          <p:spPr>
            <a:xfrm>
              <a:off x="8817148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174"/>
                  </a:lnTo>
                  <a:lnTo>
                    <a:pt x="33782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4" name="object 22"/>
            <p:cNvSpPr/>
            <p:nvPr/>
          </p:nvSpPr>
          <p:spPr>
            <a:xfrm>
              <a:off x="9324390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5" name="object 23"/>
            <p:cNvSpPr/>
            <p:nvPr/>
          </p:nvSpPr>
          <p:spPr>
            <a:xfrm>
              <a:off x="9070770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6" name="object 24"/>
            <p:cNvSpPr/>
            <p:nvPr/>
          </p:nvSpPr>
          <p:spPr>
            <a:xfrm>
              <a:off x="8817148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174"/>
                  </a:lnTo>
                  <a:lnTo>
                    <a:pt x="33782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7" name="object 25"/>
            <p:cNvSpPr/>
            <p:nvPr/>
          </p:nvSpPr>
          <p:spPr>
            <a:xfrm>
              <a:off x="9324390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8" name="object 26"/>
            <p:cNvSpPr/>
            <p:nvPr/>
          </p:nvSpPr>
          <p:spPr>
            <a:xfrm>
              <a:off x="9070770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39" name="object 27"/>
            <p:cNvSpPr/>
            <p:nvPr/>
          </p:nvSpPr>
          <p:spPr>
            <a:xfrm>
              <a:off x="8817148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174"/>
                  </a:lnTo>
                  <a:lnTo>
                    <a:pt x="33782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0" name="object 28"/>
            <p:cNvSpPr/>
            <p:nvPr/>
          </p:nvSpPr>
          <p:spPr>
            <a:xfrm>
              <a:off x="9324390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81" y="33718"/>
                  </a:lnTo>
                  <a:lnTo>
                    <a:pt x="26200" y="33718"/>
                  </a:lnTo>
                  <a:lnTo>
                    <a:pt x="33781" y="26161"/>
                  </a:lnTo>
                  <a:lnTo>
                    <a:pt x="33781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1" name="object 29"/>
            <p:cNvSpPr/>
            <p:nvPr/>
          </p:nvSpPr>
          <p:spPr>
            <a:xfrm>
              <a:off x="9070770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81" y="26161"/>
                  </a:lnTo>
                  <a:lnTo>
                    <a:pt x="33781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2" name="object 30"/>
            <p:cNvSpPr/>
            <p:nvPr/>
          </p:nvSpPr>
          <p:spPr>
            <a:xfrm>
              <a:off x="8817148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81" y="33718"/>
                  </a:lnTo>
                  <a:lnTo>
                    <a:pt x="26174" y="33718"/>
                  </a:lnTo>
                  <a:lnTo>
                    <a:pt x="33782" y="26161"/>
                  </a:lnTo>
                  <a:lnTo>
                    <a:pt x="33782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3" name="object 31"/>
            <p:cNvSpPr/>
            <p:nvPr/>
          </p:nvSpPr>
          <p:spPr>
            <a:xfrm>
              <a:off x="8563078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4" name="object 32"/>
            <p:cNvSpPr/>
            <p:nvPr/>
          </p:nvSpPr>
          <p:spPr>
            <a:xfrm>
              <a:off x="8309460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5" name="object 33"/>
            <p:cNvSpPr/>
            <p:nvPr/>
          </p:nvSpPr>
          <p:spPr>
            <a:xfrm>
              <a:off x="8055836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6" name="object 34"/>
            <p:cNvSpPr/>
            <p:nvPr/>
          </p:nvSpPr>
          <p:spPr>
            <a:xfrm>
              <a:off x="8563078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7" name="object 35"/>
            <p:cNvSpPr/>
            <p:nvPr/>
          </p:nvSpPr>
          <p:spPr>
            <a:xfrm>
              <a:off x="8309460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8" name="object 36"/>
            <p:cNvSpPr/>
            <p:nvPr/>
          </p:nvSpPr>
          <p:spPr>
            <a:xfrm>
              <a:off x="8055836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49" name="object 37"/>
            <p:cNvSpPr/>
            <p:nvPr/>
          </p:nvSpPr>
          <p:spPr>
            <a:xfrm>
              <a:off x="8563078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0" name="object 38"/>
            <p:cNvSpPr/>
            <p:nvPr/>
          </p:nvSpPr>
          <p:spPr>
            <a:xfrm>
              <a:off x="8309460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1" name="object 39"/>
            <p:cNvSpPr/>
            <p:nvPr/>
          </p:nvSpPr>
          <p:spPr>
            <a:xfrm>
              <a:off x="8055836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2" name="object 40"/>
            <p:cNvSpPr/>
            <p:nvPr/>
          </p:nvSpPr>
          <p:spPr>
            <a:xfrm>
              <a:off x="8563078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3" name="object 41"/>
            <p:cNvSpPr/>
            <p:nvPr/>
          </p:nvSpPr>
          <p:spPr>
            <a:xfrm>
              <a:off x="8309460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4" name="object 42"/>
            <p:cNvSpPr/>
            <p:nvPr/>
          </p:nvSpPr>
          <p:spPr>
            <a:xfrm>
              <a:off x="8055836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5" name="object 43"/>
            <p:cNvSpPr/>
            <p:nvPr/>
          </p:nvSpPr>
          <p:spPr>
            <a:xfrm>
              <a:off x="8563078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6" name="object 44"/>
            <p:cNvSpPr/>
            <p:nvPr/>
          </p:nvSpPr>
          <p:spPr>
            <a:xfrm>
              <a:off x="8309460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7" name="object 45"/>
            <p:cNvSpPr/>
            <p:nvPr/>
          </p:nvSpPr>
          <p:spPr>
            <a:xfrm>
              <a:off x="8055836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8" name="object 46"/>
            <p:cNvSpPr/>
            <p:nvPr/>
          </p:nvSpPr>
          <p:spPr>
            <a:xfrm>
              <a:off x="8563078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59" name="object 47"/>
            <p:cNvSpPr/>
            <p:nvPr/>
          </p:nvSpPr>
          <p:spPr>
            <a:xfrm>
              <a:off x="8309460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0" name="object 48"/>
            <p:cNvSpPr/>
            <p:nvPr/>
          </p:nvSpPr>
          <p:spPr>
            <a:xfrm>
              <a:off x="8055836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1" name="object 49"/>
            <p:cNvSpPr/>
            <p:nvPr/>
          </p:nvSpPr>
          <p:spPr>
            <a:xfrm>
              <a:off x="8563078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2" name="object 50"/>
            <p:cNvSpPr/>
            <p:nvPr/>
          </p:nvSpPr>
          <p:spPr>
            <a:xfrm>
              <a:off x="8309460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3" name="object 51"/>
            <p:cNvSpPr/>
            <p:nvPr/>
          </p:nvSpPr>
          <p:spPr>
            <a:xfrm>
              <a:off x="8055836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4" name="object 52"/>
            <p:cNvSpPr/>
            <p:nvPr/>
          </p:nvSpPr>
          <p:spPr>
            <a:xfrm>
              <a:off x="8563078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69" y="26161"/>
                  </a:lnTo>
                  <a:lnTo>
                    <a:pt x="33769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5" name="object 53"/>
            <p:cNvSpPr/>
            <p:nvPr/>
          </p:nvSpPr>
          <p:spPr>
            <a:xfrm>
              <a:off x="8309460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69" y="26161"/>
                  </a:lnTo>
                  <a:lnTo>
                    <a:pt x="33769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6" name="object 54"/>
            <p:cNvSpPr/>
            <p:nvPr/>
          </p:nvSpPr>
          <p:spPr>
            <a:xfrm>
              <a:off x="8055836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69" y="26161"/>
                  </a:lnTo>
                  <a:lnTo>
                    <a:pt x="33769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7" name="object 55"/>
            <p:cNvSpPr/>
            <p:nvPr/>
          </p:nvSpPr>
          <p:spPr>
            <a:xfrm>
              <a:off x="7802230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200"/>
                  </a:lnTo>
                  <a:lnTo>
                    <a:pt x="3373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8" name="object 56"/>
            <p:cNvSpPr/>
            <p:nvPr/>
          </p:nvSpPr>
          <p:spPr>
            <a:xfrm>
              <a:off x="7802230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200"/>
                  </a:lnTo>
                  <a:lnTo>
                    <a:pt x="3373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69" name="object 57"/>
            <p:cNvSpPr/>
            <p:nvPr/>
          </p:nvSpPr>
          <p:spPr>
            <a:xfrm>
              <a:off x="7802230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31" y="26200"/>
                  </a:lnTo>
                  <a:lnTo>
                    <a:pt x="3373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0" name="object 58"/>
            <p:cNvSpPr/>
            <p:nvPr/>
          </p:nvSpPr>
          <p:spPr>
            <a:xfrm>
              <a:off x="7802230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174"/>
                  </a:lnTo>
                  <a:lnTo>
                    <a:pt x="3373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1" name="object 59"/>
            <p:cNvSpPr/>
            <p:nvPr/>
          </p:nvSpPr>
          <p:spPr>
            <a:xfrm>
              <a:off x="7802230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174"/>
                  </a:lnTo>
                  <a:lnTo>
                    <a:pt x="3373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2" name="object 60"/>
            <p:cNvSpPr/>
            <p:nvPr/>
          </p:nvSpPr>
          <p:spPr>
            <a:xfrm>
              <a:off x="7802230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3" name="object 61"/>
            <p:cNvSpPr/>
            <p:nvPr/>
          </p:nvSpPr>
          <p:spPr>
            <a:xfrm>
              <a:off x="7802230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4" name="object 62"/>
            <p:cNvSpPr/>
            <p:nvPr/>
          </p:nvSpPr>
          <p:spPr>
            <a:xfrm>
              <a:off x="7802230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31" y="26161"/>
                  </a:lnTo>
                  <a:lnTo>
                    <a:pt x="33731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5" name="object 63"/>
            <p:cNvSpPr/>
            <p:nvPr/>
          </p:nvSpPr>
          <p:spPr>
            <a:xfrm>
              <a:off x="7802205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6" name="object 64"/>
            <p:cNvSpPr/>
            <p:nvPr/>
          </p:nvSpPr>
          <p:spPr>
            <a:xfrm>
              <a:off x="7802205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7" name="object 65"/>
            <p:cNvSpPr/>
            <p:nvPr/>
          </p:nvSpPr>
          <p:spPr>
            <a:xfrm>
              <a:off x="7802205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8" name="object 66"/>
            <p:cNvSpPr/>
            <p:nvPr/>
          </p:nvSpPr>
          <p:spPr>
            <a:xfrm>
              <a:off x="7802205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79" name="object 67"/>
            <p:cNvSpPr/>
            <p:nvPr/>
          </p:nvSpPr>
          <p:spPr>
            <a:xfrm>
              <a:off x="7802205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0" name="object 68"/>
            <p:cNvSpPr/>
            <p:nvPr/>
          </p:nvSpPr>
          <p:spPr>
            <a:xfrm>
              <a:off x="7802205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1" name="object 69"/>
            <p:cNvSpPr/>
            <p:nvPr/>
          </p:nvSpPr>
          <p:spPr>
            <a:xfrm>
              <a:off x="7802205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2" name="object 70"/>
            <p:cNvSpPr/>
            <p:nvPr/>
          </p:nvSpPr>
          <p:spPr>
            <a:xfrm>
              <a:off x="7802205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56" y="26161"/>
                  </a:lnTo>
                  <a:lnTo>
                    <a:pt x="33756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3" name="object 71"/>
            <p:cNvSpPr/>
            <p:nvPr/>
          </p:nvSpPr>
          <p:spPr>
            <a:xfrm>
              <a:off x="7548125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1689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657" y="33756"/>
                  </a:lnTo>
                  <a:lnTo>
                    <a:pt x="34226" y="26200"/>
                  </a:lnTo>
                  <a:lnTo>
                    <a:pt x="34226" y="7835"/>
                  </a:lnTo>
                  <a:lnTo>
                    <a:pt x="27063" y="431"/>
                  </a:lnTo>
                  <a:lnTo>
                    <a:pt x="17526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4" name="object 72"/>
            <p:cNvSpPr/>
            <p:nvPr/>
          </p:nvSpPr>
          <p:spPr>
            <a:xfrm>
              <a:off x="7294514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5" name="object 73"/>
            <p:cNvSpPr/>
            <p:nvPr/>
          </p:nvSpPr>
          <p:spPr>
            <a:xfrm>
              <a:off x="7040892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6" name="object 74"/>
            <p:cNvSpPr/>
            <p:nvPr/>
          </p:nvSpPr>
          <p:spPr>
            <a:xfrm>
              <a:off x="6787284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16865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200"/>
                  </a:lnTo>
                  <a:lnTo>
                    <a:pt x="34124" y="7861"/>
                  </a:lnTo>
                  <a:lnTo>
                    <a:pt x="26987" y="469"/>
                  </a:lnTo>
                  <a:lnTo>
                    <a:pt x="17500" y="63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7" name="object 75"/>
            <p:cNvSpPr/>
            <p:nvPr/>
          </p:nvSpPr>
          <p:spPr>
            <a:xfrm>
              <a:off x="7548125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1689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657" y="33756"/>
                  </a:lnTo>
                  <a:lnTo>
                    <a:pt x="34226" y="26200"/>
                  </a:lnTo>
                  <a:lnTo>
                    <a:pt x="34226" y="7835"/>
                  </a:lnTo>
                  <a:lnTo>
                    <a:pt x="27063" y="431"/>
                  </a:lnTo>
                  <a:lnTo>
                    <a:pt x="17526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8" name="object 76"/>
            <p:cNvSpPr/>
            <p:nvPr/>
          </p:nvSpPr>
          <p:spPr>
            <a:xfrm>
              <a:off x="7294514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89" name="object 77"/>
            <p:cNvSpPr/>
            <p:nvPr/>
          </p:nvSpPr>
          <p:spPr>
            <a:xfrm>
              <a:off x="7040892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0" name="object 78"/>
            <p:cNvSpPr/>
            <p:nvPr/>
          </p:nvSpPr>
          <p:spPr>
            <a:xfrm>
              <a:off x="6787284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16865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200"/>
                  </a:lnTo>
                  <a:lnTo>
                    <a:pt x="34124" y="7861"/>
                  </a:lnTo>
                  <a:lnTo>
                    <a:pt x="26987" y="469"/>
                  </a:lnTo>
                  <a:lnTo>
                    <a:pt x="17500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1" name="object 79"/>
            <p:cNvSpPr/>
            <p:nvPr/>
          </p:nvSpPr>
          <p:spPr>
            <a:xfrm>
              <a:off x="7548125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1689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657" y="33782"/>
                  </a:lnTo>
                  <a:lnTo>
                    <a:pt x="34226" y="26200"/>
                  </a:lnTo>
                  <a:lnTo>
                    <a:pt x="34226" y="7835"/>
                  </a:lnTo>
                  <a:lnTo>
                    <a:pt x="27063" y="444"/>
                  </a:lnTo>
                  <a:lnTo>
                    <a:pt x="17526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2" name="object 80"/>
            <p:cNvSpPr/>
            <p:nvPr/>
          </p:nvSpPr>
          <p:spPr>
            <a:xfrm>
              <a:off x="7294514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43" y="33782"/>
                  </a:lnTo>
                  <a:lnTo>
                    <a:pt x="26174" y="33782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3" name="object 81"/>
            <p:cNvSpPr/>
            <p:nvPr/>
          </p:nvSpPr>
          <p:spPr>
            <a:xfrm>
              <a:off x="7040892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4" name="object 82"/>
            <p:cNvSpPr/>
            <p:nvPr/>
          </p:nvSpPr>
          <p:spPr>
            <a:xfrm>
              <a:off x="6787284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16865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43" y="33782"/>
                  </a:lnTo>
                  <a:lnTo>
                    <a:pt x="26530" y="33782"/>
                  </a:lnTo>
                  <a:lnTo>
                    <a:pt x="34124" y="26200"/>
                  </a:lnTo>
                  <a:lnTo>
                    <a:pt x="34124" y="7886"/>
                  </a:lnTo>
                  <a:lnTo>
                    <a:pt x="26987" y="495"/>
                  </a:lnTo>
                  <a:lnTo>
                    <a:pt x="17500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5" name="object 83"/>
            <p:cNvSpPr/>
            <p:nvPr/>
          </p:nvSpPr>
          <p:spPr>
            <a:xfrm>
              <a:off x="7548125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1689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657" y="33756"/>
                  </a:lnTo>
                  <a:lnTo>
                    <a:pt x="34226" y="26174"/>
                  </a:lnTo>
                  <a:lnTo>
                    <a:pt x="34226" y="7861"/>
                  </a:lnTo>
                  <a:lnTo>
                    <a:pt x="27063" y="431"/>
                  </a:lnTo>
                  <a:lnTo>
                    <a:pt x="17526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6" name="object 84"/>
            <p:cNvSpPr/>
            <p:nvPr/>
          </p:nvSpPr>
          <p:spPr>
            <a:xfrm>
              <a:off x="7294514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7" name="object 85"/>
            <p:cNvSpPr/>
            <p:nvPr/>
          </p:nvSpPr>
          <p:spPr>
            <a:xfrm>
              <a:off x="7040892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8" name="object 86"/>
            <p:cNvSpPr/>
            <p:nvPr/>
          </p:nvSpPr>
          <p:spPr>
            <a:xfrm>
              <a:off x="6787284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16865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174"/>
                  </a:lnTo>
                  <a:lnTo>
                    <a:pt x="34124" y="7861"/>
                  </a:lnTo>
                  <a:lnTo>
                    <a:pt x="26974" y="431"/>
                  </a:lnTo>
                  <a:lnTo>
                    <a:pt x="17475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99" name="object 87"/>
            <p:cNvSpPr/>
            <p:nvPr/>
          </p:nvSpPr>
          <p:spPr>
            <a:xfrm>
              <a:off x="7294514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0" name="object 88"/>
            <p:cNvSpPr/>
            <p:nvPr/>
          </p:nvSpPr>
          <p:spPr>
            <a:xfrm>
              <a:off x="7040892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1" name="object 89"/>
            <p:cNvSpPr/>
            <p:nvPr/>
          </p:nvSpPr>
          <p:spPr>
            <a:xfrm>
              <a:off x="6787284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174"/>
                  </a:lnTo>
                  <a:lnTo>
                    <a:pt x="34124" y="7861"/>
                  </a:lnTo>
                  <a:lnTo>
                    <a:pt x="26974" y="469"/>
                  </a:lnTo>
                  <a:lnTo>
                    <a:pt x="17475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2" name="object 90"/>
            <p:cNvSpPr/>
            <p:nvPr/>
          </p:nvSpPr>
          <p:spPr>
            <a:xfrm>
              <a:off x="7294514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3" name="object 91"/>
            <p:cNvSpPr/>
            <p:nvPr/>
          </p:nvSpPr>
          <p:spPr>
            <a:xfrm>
              <a:off x="7040892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4" name="object 92"/>
            <p:cNvSpPr/>
            <p:nvPr/>
          </p:nvSpPr>
          <p:spPr>
            <a:xfrm>
              <a:off x="6787284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174"/>
                  </a:lnTo>
                  <a:lnTo>
                    <a:pt x="34124" y="7861"/>
                  </a:lnTo>
                  <a:lnTo>
                    <a:pt x="26987" y="469"/>
                  </a:lnTo>
                  <a:lnTo>
                    <a:pt x="17500" y="63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5" name="object 93"/>
            <p:cNvSpPr/>
            <p:nvPr/>
          </p:nvSpPr>
          <p:spPr>
            <a:xfrm>
              <a:off x="7548125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657" y="33756"/>
                  </a:lnTo>
                  <a:lnTo>
                    <a:pt x="34226" y="26174"/>
                  </a:lnTo>
                  <a:lnTo>
                    <a:pt x="34226" y="7835"/>
                  </a:lnTo>
                  <a:lnTo>
                    <a:pt x="27063" y="419"/>
                  </a:lnTo>
                  <a:lnTo>
                    <a:pt x="17526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6" name="object 94"/>
            <p:cNvSpPr/>
            <p:nvPr/>
          </p:nvSpPr>
          <p:spPr>
            <a:xfrm>
              <a:off x="7548125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657" y="33756"/>
                  </a:lnTo>
                  <a:lnTo>
                    <a:pt x="34226" y="26174"/>
                  </a:lnTo>
                  <a:lnTo>
                    <a:pt x="34226" y="7835"/>
                  </a:lnTo>
                  <a:lnTo>
                    <a:pt x="27063" y="419"/>
                  </a:lnTo>
                  <a:lnTo>
                    <a:pt x="17526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7" name="object 95"/>
            <p:cNvSpPr/>
            <p:nvPr/>
          </p:nvSpPr>
          <p:spPr>
            <a:xfrm>
              <a:off x="7548125" y="641946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657" y="33756"/>
                  </a:lnTo>
                  <a:lnTo>
                    <a:pt x="34226" y="26174"/>
                  </a:lnTo>
                  <a:lnTo>
                    <a:pt x="34226" y="7835"/>
                  </a:lnTo>
                  <a:lnTo>
                    <a:pt x="27063" y="419"/>
                  </a:lnTo>
                  <a:lnTo>
                    <a:pt x="17526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8" name="object 96"/>
            <p:cNvSpPr/>
            <p:nvPr/>
          </p:nvSpPr>
          <p:spPr>
            <a:xfrm>
              <a:off x="7294514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09" name="object 97"/>
            <p:cNvSpPr/>
            <p:nvPr/>
          </p:nvSpPr>
          <p:spPr>
            <a:xfrm>
              <a:off x="7040892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0" name="object 98"/>
            <p:cNvSpPr/>
            <p:nvPr/>
          </p:nvSpPr>
          <p:spPr>
            <a:xfrm>
              <a:off x="6787284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174"/>
                  </a:lnTo>
                  <a:lnTo>
                    <a:pt x="34124" y="7835"/>
                  </a:lnTo>
                  <a:lnTo>
                    <a:pt x="26974" y="431"/>
                  </a:lnTo>
                  <a:lnTo>
                    <a:pt x="17475" y="63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1" name="object 99"/>
            <p:cNvSpPr/>
            <p:nvPr/>
          </p:nvSpPr>
          <p:spPr>
            <a:xfrm>
              <a:off x="7548125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56" y="33718"/>
                  </a:lnTo>
                  <a:lnTo>
                    <a:pt x="26657" y="33718"/>
                  </a:lnTo>
                  <a:lnTo>
                    <a:pt x="34226" y="26161"/>
                  </a:lnTo>
                  <a:lnTo>
                    <a:pt x="34226" y="7823"/>
                  </a:lnTo>
                  <a:lnTo>
                    <a:pt x="27063" y="393"/>
                  </a:lnTo>
                  <a:lnTo>
                    <a:pt x="17526" y="50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2" name="object 100"/>
            <p:cNvSpPr/>
            <p:nvPr/>
          </p:nvSpPr>
          <p:spPr>
            <a:xfrm>
              <a:off x="7294514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43" y="33718"/>
                  </a:lnTo>
                  <a:lnTo>
                    <a:pt x="26174" y="33718"/>
                  </a:lnTo>
                  <a:lnTo>
                    <a:pt x="33756" y="26161"/>
                  </a:lnTo>
                  <a:lnTo>
                    <a:pt x="33756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3" name="object 101"/>
            <p:cNvSpPr/>
            <p:nvPr/>
          </p:nvSpPr>
          <p:spPr>
            <a:xfrm>
              <a:off x="7040892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56" y="26161"/>
                  </a:lnTo>
                  <a:lnTo>
                    <a:pt x="33756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4" name="object 102"/>
            <p:cNvSpPr/>
            <p:nvPr/>
          </p:nvSpPr>
          <p:spPr>
            <a:xfrm>
              <a:off x="6787284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43" y="33718"/>
                  </a:lnTo>
                  <a:lnTo>
                    <a:pt x="26530" y="33718"/>
                  </a:lnTo>
                  <a:lnTo>
                    <a:pt x="34124" y="26161"/>
                  </a:lnTo>
                  <a:lnTo>
                    <a:pt x="34124" y="7823"/>
                  </a:lnTo>
                  <a:lnTo>
                    <a:pt x="26974" y="431"/>
                  </a:lnTo>
                  <a:lnTo>
                    <a:pt x="17475" y="50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5" name="object 103"/>
            <p:cNvSpPr/>
            <p:nvPr/>
          </p:nvSpPr>
          <p:spPr>
            <a:xfrm>
              <a:off x="6534030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200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6" name="object 104"/>
            <p:cNvSpPr/>
            <p:nvPr/>
          </p:nvSpPr>
          <p:spPr>
            <a:xfrm>
              <a:off x="6280398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7" name="object 105"/>
            <p:cNvSpPr/>
            <p:nvPr/>
          </p:nvSpPr>
          <p:spPr>
            <a:xfrm>
              <a:off x="6026790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8" name="object 106"/>
            <p:cNvSpPr/>
            <p:nvPr/>
          </p:nvSpPr>
          <p:spPr>
            <a:xfrm>
              <a:off x="6534030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19" name="object 107"/>
            <p:cNvSpPr/>
            <p:nvPr/>
          </p:nvSpPr>
          <p:spPr>
            <a:xfrm>
              <a:off x="6280398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0" name="object 108"/>
            <p:cNvSpPr/>
            <p:nvPr/>
          </p:nvSpPr>
          <p:spPr>
            <a:xfrm>
              <a:off x="6026790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1" name="object 109"/>
            <p:cNvSpPr/>
            <p:nvPr/>
          </p:nvSpPr>
          <p:spPr>
            <a:xfrm>
              <a:off x="6534030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74" y="33782"/>
                  </a:lnTo>
                  <a:lnTo>
                    <a:pt x="33743" y="26200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2" name="object 110"/>
            <p:cNvSpPr/>
            <p:nvPr/>
          </p:nvSpPr>
          <p:spPr>
            <a:xfrm>
              <a:off x="6280398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3" name="object 111"/>
            <p:cNvSpPr/>
            <p:nvPr/>
          </p:nvSpPr>
          <p:spPr>
            <a:xfrm>
              <a:off x="6026790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4" name="object 112"/>
            <p:cNvSpPr/>
            <p:nvPr/>
          </p:nvSpPr>
          <p:spPr>
            <a:xfrm>
              <a:off x="6534030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90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5" name="object 113"/>
            <p:cNvSpPr/>
            <p:nvPr/>
          </p:nvSpPr>
          <p:spPr>
            <a:xfrm>
              <a:off x="6280398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6" name="object 114"/>
            <p:cNvSpPr/>
            <p:nvPr/>
          </p:nvSpPr>
          <p:spPr>
            <a:xfrm>
              <a:off x="6026790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7" name="object 115"/>
            <p:cNvSpPr/>
            <p:nvPr/>
          </p:nvSpPr>
          <p:spPr>
            <a:xfrm>
              <a:off x="6534030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8" name="object 116"/>
            <p:cNvSpPr/>
            <p:nvPr/>
          </p:nvSpPr>
          <p:spPr>
            <a:xfrm>
              <a:off x="6280398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29" name="object 117"/>
            <p:cNvSpPr/>
            <p:nvPr/>
          </p:nvSpPr>
          <p:spPr>
            <a:xfrm>
              <a:off x="6026790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0" name="object 118"/>
            <p:cNvSpPr/>
            <p:nvPr/>
          </p:nvSpPr>
          <p:spPr>
            <a:xfrm>
              <a:off x="6534030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1" name="object 119"/>
            <p:cNvSpPr/>
            <p:nvPr/>
          </p:nvSpPr>
          <p:spPr>
            <a:xfrm>
              <a:off x="6280398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2" name="object 120"/>
            <p:cNvSpPr/>
            <p:nvPr/>
          </p:nvSpPr>
          <p:spPr>
            <a:xfrm>
              <a:off x="6026790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3" name="object 121"/>
            <p:cNvSpPr/>
            <p:nvPr/>
          </p:nvSpPr>
          <p:spPr>
            <a:xfrm>
              <a:off x="6534030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4" name="object 122"/>
            <p:cNvSpPr/>
            <p:nvPr/>
          </p:nvSpPr>
          <p:spPr>
            <a:xfrm>
              <a:off x="6280398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5" name="object 123"/>
            <p:cNvSpPr/>
            <p:nvPr/>
          </p:nvSpPr>
          <p:spPr>
            <a:xfrm>
              <a:off x="6026790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6" name="object 124"/>
            <p:cNvSpPr/>
            <p:nvPr/>
          </p:nvSpPr>
          <p:spPr>
            <a:xfrm>
              <a:off x="6534030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56" y="33718"/>
                  </a:lnTo>
                  <a:lnTo>
                    <a:pt x="26174" y="33718"/>
                  </a:lnTo>
                  <a:lnTo>
                    <a:pt x="33743" y="26161"/>
                  </a:lnTo>
                  <a:lnTo>
                    <a:pt x="33743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7" name="object 125"/>
            <p:cNvSpPr/>
            <p:nvPr/>
          </p:nvSpPr>
          <p:spPr>
            <a:xfrm>
              <a:off x="6280398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56" y="26161"/>
                  </a:lnTo>
                  <a:lnTo>
                    <a:pt x="33756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8" name="object 126"/>
            <p:cNvSpPr/>
            <p:nvPr/>
          </p:nvSpPr>
          <p:spPr>
            <a:xfrm>
              <a:off x="6026790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69" y="26161"/>
                  </a:lnTo>
                  <a:lnTo>
                    <a:pt x="33769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39" name="object 127"/>
            <p:cNvSpPr/>
            <p:nvPr/>
          </p:nvSpPr>
          <p:spPr>
            <a:xfrm>
              <a:off x="5772654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0" name="object 128"/>
            <p:cNvSpPr/>
            <p:nvPr/>
          </p:nvSpPr>
          <p:spPr>
            <a:xfrm>
              <a:off x="5519020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200"/>
                  </a:lnTo>
                  <a:lnTo>
                    <a:pt x="3378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1" name="object 129"/>
            <p:cNvSpPr/>
            <p:nvPr/>
          </p:nvSpPr>
          <p:spPr>
            <a:xfrm>
              <a:off x="5265411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2" name="object 130"/>
            <p:cNvSpPr/>
            <p:nvPr/>
          </p:nvSpPr>
          <p:spPr>
            <a:xfrm>
              <a:off x="5772654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3" name="object 131"/>
            <p:cNvSpPr/>
            <p:nvPr/>
          </p:nvSpPr>
          <p:spPr>
            <a:xfrm>
              <a:off x="5519020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4" name="object 132"/>
            <p:cNvSpPr/>
            <p:nvPr/>
          </p:nvSpPr>
          <p:spPr>
            <a:xfrm>
              <a:off x="5265411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5" name="object 133"/>
            <p:cNvSpPr/>
            <p:nvPr/>
          </p:nvSpPr>
          <p:spPr>
            <a:xfrm>
              <a:off x="5772654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6" name="object 134"/>
            <p:cNvSpPr/>
            <p:nvPr/>
          </p:nvSpPr>
          <p:spPr>
            <a:xfrm>
              <a:off x="5519020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81" y="26200"/>
                  </a:lnTo>
                  <a:lnTo>
                    <a:pt x="3378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7" name="object 135"/>
            <p:cNvSpPr/>
            <p:nvPr/>
          </p:nvSpPr>
          <p:spPr>
            <a:xfrm>
              <a:off x="5265411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8" name="object 136"/>
            <p:cNvSpPr/>
            <p:nvPr/>
          </p:nvSpPr>
          <p:spPr>
            <a:xfrm>
              <a:off x="5772654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49" name="object 137"/>
            <p:cNvSpPr/>
            <p:nvPr/>
          </p:nvSpPr>
          <p:spPr>
            <a:xfrm>
              <a:off x="5519020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174"/>
                  </a:lnTo>
                  <a:lnTo>
                    <a:pt x="3378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0" name="object 138"/>
            <p:cNvSpPr/>
            <p:nvPr/>
          </p:nvSpPr>
          <p:spPr>
            <a:xfrm>
              <a:off x="5265411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1" name="object 139"/>
            <p:cNvSpPr/>
            <p:nvPr/>
          </p:nvSpPr>
          <p:spPr>
            <a:xfrm>
              <a:off x="5772654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2" name="object 140"/>
            <p:cNvSpPr/>
            <p:nvPr/>
          </p:nvSpPr>
          <p:spPr>
            <a:xfrm>
              <a:off x="5519020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174"/>
                  </a:lnTo>
                  <a:lnTo>
                    <a:pt x="3378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3" name="object 141"/>
            <p:cNvSpPr/>
            <p:nvPr/>
          </p:nvSpPr>
          <p:spPr>
            <a:xfrm>
              <a:off x="5265411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4" name="object 142"/>
            <p:cNvSpPr/>
            <p:nvPr/>
          </p:nvSpPr>
          <p:spPr>
            <a:xfrm>
              <a:off x="5772654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5" name="object 143"/>
            <p:cNvSpPr/>
            <p:nvPr/>
          </p:nvSpPr>
          <p:spPr>
            <a:xfrm>
              <a:off x="5519020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6" name="object 144"/>
            <p:cNvSpPr/>
            <p:nvPr/>
          </p:nvSpPr>
          <p:spPr>
            <a:xfrm>
              <a:off x="5265411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7" name="object 145"/>
            <p:cNvSpPr/>
            <p:nvPr/>
          </p:nvSpPr>
          <p:spPr>
            <a:xfrm>
              <a:off x="5772654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8" name="object 146"/>
            <p:cNvSpPr/>
            <p:nvPr/>
          </p:nvSpPr>
          <p:spPr>
            <a:xfrm>
              <a:off x="5519020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59" name="object 147"/>
            <p:cNvSpPr/>
            <p:nvPr/>
          </p:nvSpPr>
          <p:spPr>
            <a:xfrm>
              <a:off x="5265411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0" name="object 148"/>
            <p:cNvSpPr/>
            <p:nvPr/>
          </p:nvSpPr>
          <p:spPr>
            <a:xfrm>
              <a:off x="5772654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69" y="26161"/>
                  </a:lnTo>
                  <a:lnTo>
                    <a:pt x="33769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1" name="object 149"/>
            <p:cNvSpPr/>
            <p:nvPr/>
          </p:nvSpPr>
          <p:spPr>
            <a:xfrm>
              <a:off x="5519020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56" y="33718"/>
                  </a:lnTo>
                  <a:lnTo>
                    <a:pt x="26187" y="33718"/>
                  </a:lnTo>
                  <a:lnTo>
                    <a:pt x="33781" y="26161"/>
                  </a:lnTo>
                  <a:lnTo>
                    <a:pt x="33781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2" name="object 150"/>
            <p:cNvSpPr/>
            <p:nvPr/>
          </p:nvSpPr>
          <p:spPr>
            <a:xfrm>
              <a:off x="5265411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69" y="26161"/>
                  </a:lnTo>
                  <a:lnTo>
                    <a:pt x="33769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3" name="object 151"/>
            <p:cNvSpPr/>
            <p:nvPr/>
          </p:nvSpPr>
          <p:spPr>
            <a:xfrm>
              <a:off x="5011329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94" y="33756"/>
                  </a:lnTo>
                  <a:lnTo>
                    <a:pt x="26200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4" name="object 152"/>
            <p:cNvSpPr/>
            <p:nvPr/>
          </p:nvSpPr>
          <p:spPr>
            <a:xfrm>
              <a:off x="4757709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5" name="object 153"/>
            <p:cNvSpPr/>
            <p:nvPr/>
          </p:nvSpPr>
          <p:spPr>
            <a:xfrm>
              <a:off x="4504076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12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12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6" name="object 154"/>
            <p:cNvSpPr/>
            <p:nvPr/>
          </p:nvSpPr>
          <p:spPr>
            <a:xfrm>
              <a:off x="5011329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94" y="33756"/>
                  </a:lnTo>
                  <a:lnTo>
                    <a:pt x="26200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7" name="object 155"/>
            <p:cNvSpPr/>
            <p:nvPr/>
          </p:nvSpPr>
          <p:spPr>
            <a:xfrm>
              <a:off x="4757709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8" name="object 156"/>
            <p:cNvSpPr/>
            <p:nvPr/>
          </p:nvSpPr>
          <p:spPr>
            <a:xfrm>
              <a:off x="4504076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12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12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69" name="object 157"/>
            <p:cNvSpPr/>
            <p:nvPr/>
          </p:nvSpPr>
          <p:spPr>
            <a:xfrm>
              <a:off x="5011329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94" y="33782"/>
                  </a:lnTo>
                  <a:lnTo>
                    <a:pt x="26200" y="33782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0" name="object 158"/>
            <p:cNvSpPr/>
            <p:nvPr/>
          </p:nvSpPr>
          <p:spPr>
            <a:xfrm>
              <a:off x="4757709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1" name="object 159"/>
            <p:cNvSpPr/>
            <p:nvPr/>
          </p:nvSpPr>
          <p:spPr>
            <a:xfrm>
              <a:off x="4504076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12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212" y="33782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2" name="object 160"/>
            <p:cNvSpPr/>
            <p:nvPr/>
          </p:nvSpPr>
          <p:spPr>
            <a:xfrm>
              <a:off x="5011329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3" name="object 161"/>
            <p:cNvSpPr/>
            <p:nvPr/>
          </p:nvSpPr>
          <p:spPr>
            <a:xfrm>
              <a:off x="4757709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4" name="object 162"/>
            <p:cNvSpPr/>
            <p:nvPr/>
          </p:nvSpPr>
          <p:spPr>
            <a:xfrm>
              <a:off x="4504076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212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12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5" name="object 163"/>
            <p:cNvSpPr/>
            <p:nvPr/>
          </p:nvSpPr>
          <p:spPr>
            <a:xfrm>
              <a:off x="5011329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6" name="object 164"/>
            <p:cNvSpPr/>
            <p:nvPr/>
          </p:nvSpPr>
          <p:spPr>
            <a:xfrm>
              <a:off x="4757709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7" name="object 165"/>
            <p:cNvSpPr/>
            <p:nvPr/>
          </p:nvSpPr>
          <p:spPr>
            <a:xfrm>
              <a:off x="4757709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33756"/>
                  </a:moveTo>
                  <a:lnTo>
                    <a:pt x="26200" y="33756"/>
                  </a:lnTo>
                  <a:lnTo>
                    <a:pt x="33756" y="26174"/>
                  </a:lnTo>
                  <a:lnTo>
                    <a:pt x="33756" y="16903"/>
                  </a:lnTo>
                  <a:lnTo>
                    <a:pt x="33756" y="7581"/>
                  </a:lnTo>
                  <a:lnTo>
                    <a:pt x="26200" y="0"/>
                  </a:lnTo>
                  <a:lnTo>
                    <a:pt x="16890" y="0"/>
                  </a:lnTo>
                  <a:lnTo>
                    <a:pt x="7581" y="0"/>
                  </a:lnTo>
                  <a:lnTo>
                    <a:pt x="0" y="7581"/>
                  </a:lnTo>
                  <a:lnTo>
                    <a:pt x="0" y="16903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16890" y="33756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8" name="object 166"/>
            <p:cNvSpPr/>
            <p:nvPr/>
          </p:nvSpPr>
          <p:spPr>
            <a:xfrm>
              <a:off x="4504076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12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79" name="object 167"/>
            <p:cNvSpPr/>
            <p:nvPr/>
          </p:nvSpPr>
          <p:spPr>
            <a:xfrm>
              <a:off x="5011329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0" name="object 168"/>
            <p:cNvSpPr/>
            <p:nvPr/>
          </p:nvSpPr>
          <p:spPr>
            <a:xfrm>
              <a:off x="5011329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33756"/>
                  </a:moveTo>
                  <a:lnTo>
                    <a:pt x="26200" y="33756"/>
                  </a:lnTo>
                  <a:lnTo>
                    <a:pt x="33756" y="26174"/>
                  </a:lnTo>
                  <a:lnTo>
                    <a:pt x="33756" y="16852"/>
                  </a:lnTo>
                  <a:lnTo>
                    <a:pt x="33756" y="7556"/>
                  </a:lnTo>
                  <a:lnTo>
                    <a:pt x="26200" y="0"/>
                  </a:lnTo>
                  <a:lnTo>
                    <a:pt x="16890" y="0"/>
                  </a:lnTo>
                  <a:lnTo>
                    <a:pt x="7594" y="0"/>
                  </a:lnTo>
                  <a:lnTo>
                    <a:pt x="0" y="7556"/>
                  </a:lnTo>
                  <a:lnTo>
                    <a:pt x="0" y="16852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16890" y="33756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1" name="object 169"/>
            <p:cNvSpPr/>
            <p:nvPr/>
          </p:nvSpPr>
          <p:spPr>
            <a:xfrm>
              <a:off x="4757709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2" name="object 170"/>
            <p:cNvSpPr/>
            <p:nvPr/>
          </p:nvSpPr>
          <p:spPr>
            <a:xfrm>
              <a:off x="4504076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12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3" name="object 171"/>
            <p:cNvSpPr/>
            <p:nvPr/>
          </p:nvSpPr>
          <p:spPr>
            <a:xfrm>
              <a:off x="5011329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4" name="object 172"/>
            <p:cNvSpPr/>
            <p:nvPr/>
          </p:nvSpPr>
          <p:spPr>
            <a:xfrm>
              <a:off x="5011329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33756"/>
                  </a:moveTo>
                  <a:lnTo>
                    <a:pt x="26200" y="33756"/>
                  </a:lnTo>
                  <a:lnTo>
                    <a:pt x="33756" y="26174"/>
                  </a:lnTo>
                  <a:lnTo>
                    <a:pt x="33756" y="16852"/>
                  </a:lnTo>
                  <a:lnTo>
                    <a:pt x="33756" y="7556"/>
                  </a:lnTo>
                  <a:lnTo>
                    <a:pt x="26200" y="0"/>
                  </a:lnTo>
                  <a:lnTo>
                    <a:pt x="16890" y="0"/>
                  </a:lnTo>
                  <a:lnTo>
                    <a:pt x="7594" y="0"/>
                  </a:lnTo>
                  <a:lnTo>
                    <a:pt x="0" y="7556"/>
                  </a:lnTo>
                  <a:lnTo>
                    <a:pt x="0" y="16852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16890" y="33756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5" name="object 173"/>
            <p:cNvSpPr/>
            <p:nvPr/>
          </p:nvSpPr>
          <p:spPr>
            <a:xfrm>
              <a:off x="4757709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6" name="object 174"/>
            <p:cNvSpPr/>
            <p:nvPr/>
          </p:nvSpPr>
          <p:spPr>
            <a:xfrm>
              <a:off x="4504076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12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7" name="object 175"/>
            <p:cNvSpPr/>
            <p:nvPr/>
          </p:nvSpPr>
          <p:spPr>
            <a:xfrm>
              <a:off x="5011329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94" y="33718"/>
                  </a:lnTo>
                  <a:lnTo>
                    <a:pt x="26200" y="33718"/>
                  </a:lnTo>
                  <a:lnTo>
                    <a:pt x="33756" y="26161"/>
                  </a:lnTo>
                  <a:lnTo>
                    <a:pt x="33756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8" name="object 176"/>
            <p:cNvSpPr/>
            <p:nvPr/>
          </p:nvSpPr>
          <p:spPr>
            <a:xfrm>
              <a:off x="4757709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81" y="33718"/>
                  </a:lnTo>
                  <a:lnTo>
                    <a:pt x="26200" y="33718"/>
                  </a:lnTo>
                  <a:lnTo>
                    <a:pt x="33756" y="26161"/>
                  </a:lnTo>
                  <a:lnTo>
                    <a:pt x="33756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89" name="object 177"/>
            <p:cNvSpPr/>
            <p:nvPr/>
          </p:nvSpPr>
          <p:spPr>
            <a:xfrm>
              <a:off x="4757709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33718"/>
                  </a:moveTo>
                  <a:lnTo>
                    <a:pt x="26200" y="33718"/>
                  </a:lnTo>
                  <a:lnTo>
                    <a:pt x="33756" y="26161"/>
                  </a:lnTo>
                  <a:lnTo>
                    <a:pt x="33756" y="16865"/>
                  </a:lnTo>
                  <a:lnTo>
                    <a:pt x="33756" y="7543"/>
                  </a:lnTo>
                  <a:lnTo>
                    <a:pt x="26200" y="0"/>
                  </a:lnTo>
                  <a:lnTo>
                    <a:pt x="16890" y="0"/>
                  </a:lnTo>
                  <a:lnTo>
                    <a:pt x="7581" y="0"/>
                  </a:lnTo>
                  <a:lnTo>
                    <a:pt x="0" y="7543"/>
                  </a:lnTo>
                  <a:lnTo>
                    <a:pt x="0" y="16865"/>
                  </a:lnTo>
                  <a:lnTo>
                    <a:pt x="0" y="26161"/>
                  </a:lnTo>
                  <a:lnTo>
                    <a:pt x="7581" y="33718"/>
                  </a:lnTo>
                  <a:lnTo>
                    <a:pt x="16890" y="33718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0" name="object 178"/>
            <p:cNvSpPr/>
            <p:nvPr/>
          </p:nvSpPr>
          <p:spPr>
            <a:xfrm>
              <a:off x="4504076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81" y="33718"/>
                  </a:lnTo>
                  <a:lnTo>
                    <a:pt x="26212" y="33718"/>
                  </a:lnTo>
                  <a:lnTo>
                    <a:pt x="33769" y="26161"/>
                  </a:lnTo>
                  <a:lnTo>
                    <a:pt x="33769" y="7543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1" name="object 179"/>
            <p:cNvSpPr/>
            <p:nvPr/>
          </p:nvSpPr>
          <p:spPr>
            <a:xfrm>
              <a:off x="4250479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43" y="26200"/>
                  </a:lnTo>
                  <a:lnTo>
                    <a:pt x="33743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2" name="object 180"/>
            <p:cNvSpPr/>
            <p:nvPr/>
          </p:nvSpPr>
          <p:spPr>
            <a:xfrm>
              <a:off x="4250479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3" name="object 181"/>
            <p:cNvSpPr/>
            <p:nvPr/>
          </p:nvSpPr>
          <p:spPr>
            <a:xfrm>
              <a:off x="4250479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87" y="33782"/>
                  </a:lnTo>
                  <a:lnTo>
                    <a:pt x="33743" y="26200"/>
                  </a:lnTo>
                  <a:lnTo>
                    <a:pt x="33743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4" name="object 182"/>
            <p:cNvSpPr/>
            <p:nvPr/>
          </p:nvSpPr>
          <p:spPr>
            <a:xfrm>
              <a:off x="4250479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43" y="26174"/>
                  </a:lnTo>
                  <a:lnTo>
                    <a:pt x="33743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5" name="object 183"/>
            <p:cNvSpPr/>
            <p:nvPr/>
          </p:nvSpPr>
          <p:spPr>
            <a:xfrm>
              <a:off x="4250479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43" y="26174"/>
                  </a:lnTo>
                  <a:lnTo>
                    <a:pt x="33743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6" name="object 184"/>
            <p:cNvSpPr/>
            <p:nvPr/>
          </p:nvSpPr>
          <p:spPr>
            <a:xfrm>
              <a:off x="4250479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7" name="object 185"/>
            <p:cNvSpPr/>
            <p:nvPr/>
          </p:nvSpPr>
          <p:spPr>
            <a:xfrm>
              <a:off x="4250479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8" name="object 186"/>
            <p:cNvSpPr/>
            <p:nvPr/>
          </p:nvSpPr>
          <p:spPr>
            <a:xfrm>
              <a:off x="4250479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69" y="33718"/>
                  </a:lnTo>
                  <a:lnTo>
                    <a:pt x="26187" y="33718"/>
                  </a:lnTo>
                  <a:lnTo>
                    <a:pt x="33743" y="26161"/>
                  </a:lnTo>
                  <a:lnTo>
                    <a:pt x="33743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099" name="object 187"/>
            <p:cNvSpPr/>
            <p:nvPr/>
          </p:nvSpPr>
          <p:spPr>
            <a:xfrm>
              <a:off x="9324390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0" name="object 188"/>
            <p:cNvSpPr/>
            <p:nvPr/>
          </p:nvSpPr>
          <p:spPr>
            <a:xfrm>
              <a:off x="9070770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1" name="object 189"/>
            <p:cNvSpPr/>
            <p:nvPr/>
          </p:nvSpPr>
          <p:spPr>
            <a:xfrm>
              <a:off x="8817148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174"/>
                  </a:lnTo>
                  <a:lnTo>
                    <a:pt x="33782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2" name="object 190"/>
            <p:cNvSpPr/>
            <p:nvPr/>
          </p:nvSpPr>
          <p:spPr>
            <a:xfrm>
              <a:off x="9324390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3" name="object 191"/>
            <p:cNvSpPr/>
            <p:nvPr/>
          </p:nvSpPr>
          <p:spPr>
            <a:xfrm>
              <a:off x="9070770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4" name="object 192"/>
            <p:cNvSpPr/>
            <p:nvPr/>
          </p:nvSpPr>
          <p:spPr>
            <a:xfrm>
              <a:off x="8817148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174"/>
                  </a:lnTo>
                  <a:lnTo>
                    <a:pt x="33782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5" name="object 193"/>
            <p:cNvSpPr/>
            <p:nvPr/>
          </p:nvSpPr>
          <p:spPr>
            <a:xfrm>
              <a:off x="9324390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81" y="33781"/>
                  </a:lnTo>
                  <a:lnTo>
                    <a:pt x="26200" y="33781"/>
                  </a:lnTo>
                  <a:lnTo>
                    <a:pt x="33781" y="26225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6" name="object 194"/>
            <p:cNvSpPr/>
            <p:nvPr/>
          </p:nvSpPr>
          <p:spPr>
            <a:xfrm>
              <a:off x="9070770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69" y="33781"/>
                  </a:lnTo>
                  <a:lnTo>
                    <a:pt x="26200" y="33781"/>
                  </a:lnTo>
                  <a:lnTo>
                    <a:pt x="33781" y="26225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7" name="object 195"/>
            <p:cNvSpPr/>
            <p:nvPr/>
          </p:nvSpPr>
          <p:spPr>
            <a:xfrm>
              <a:off x="8817148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81" y="33781"/>
                  </a:lnTo>
                  <a:lnTo>
                    <a:pt x="26174" y="33781"/>
                  </a:lnTo>
                  <a:lnTo>
                    <a:pt x="33782" y="26225"/>
                  </a:lnTo>
                  <a:lnTo>
                    <a:pt x="33782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8" name="object 196"/>
            <p:cNvSpPr/>
            <p:nvPr/>
          </p:nvSpPr>
          <p:spPr>
            <a:xfrm>
              <a:off x="9324390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09" name="object 197"/>
            <p:cNvSpPr/>
            <p:nvPr/>
          </p:nvSpPr>
          <p:spPr>
            <a:xfrm>
              <a:off x="9070770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0" name="object 198"/>
            <p:cNvSpPr/>
            <p:nvPr/>
          </p:nvSpPr>
          <p:spPr>
            <a:xfrm>
              <a:off x="8817148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200"/>
                  </a:lnTo>
                  <a:lnTo>
                    <a:pt x="33782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1" name="object 199"/>
            <p:cNvSpPr/>
            <p:nvPr/>
          </p:nvSpPr>
          <p:spPr>
            <a:xfrm>
              <a:off x="9324390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1"/>
                  </a:lnTo>
                  <a:lnTo>
                    <a:pt x="26200" y="33781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2" name="object 200"/>
            <p:cNvSpPr/>
            <p:nvPr/>
          </p:nvSpPr>
          <p:spPr>
            <a:xfrm>
              <a:off x="9070770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1"/>
                  </a:lnTo>
                  <a:lnTo>
                    <a:pt x="26200" y="33781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3" name="object 201"/>
            <p:cNvSpPr/>
            <p:nvPr/>
          </p:nvSpPr>
          <p:spPr>
            <a:xfrm>
              <a:off x="8817148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1"/>
                  </a:lnTo>
                  <a:lnTo>
                    <a:pt x="26174" y="33781"/>
                  </a:lnTo>
                  <a:lnTo>
                    <a:pt x="33782" y="26174"/>
                  </a:lnTo>
                  <a:lnTo>
                    <a:pt x="33782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4" name="object 202"/>
            <p:cNvSpPr/>
            <p:nvPr/>
          </p:nvSpPr>
          <p:spPr>
            <a:xfrm>
              <a:off x="9324390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5" name="object 203"/>
            <p:cNvSpPr/>
            <p:nvPr/>
          </p:nvSpPr>
          <p:spPr>
            <a:xfrm>
              <a:off x="9070770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6" name="object 204"/>
            <p:cNvSpPr/>
            <p:nvPr/>
          </p:nvSpPr>
          <p:spPr>
            <a:xfrm>
              <a:off x="8817148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174" y="33782"/>
                  </a:lnTo>
                  <a:lnTo>
                    <a:pt x="33782" y="26174"/>
                  </a:lnTo>
                  <a:lnTo>
                    <a:pt x="33782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7" name="object 205"/>
            <p:cNvSpPr/>
            <p:nvPr/>
          </p:nvSpPr>
          <p:spPr>
            <a:xfrm>
              <a:off x="9324390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8" name="object 206"/>
            <p:cNvSpPr/>
            <p:nvPr/>
          </p:nvSpPr>
          <p:spPr>
            <a:xfrm>
              <a:off x="9070770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19" name="object 207"/>
            <p:cNvSpPr/>
            <p:nvPr/>
          </p:nvSpPr>
          <p:spPr>
            <a:xfrm>
              <a:off x="8817148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74" y="33782"/>
                  </a:lnTo>
                  <a:lnTo>
                    <a:pt x="33782" y="26200"/>
                  </a:lnTo>
                  <a:lnTo>
                    <a:pt x="33782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0" name="object 208"/>
            <p:cNvSpPr/>
            <p:nvPr/>
          </p:nvSpPr>
          <p:spPr>
            <a:xfrm>
              <a:off x="9324390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1" name="object 209"/>
            <p:cNvSpPr/>
            <p:nvPr/>
          </p:nvSpPr>
          <p:spPr>
            <a:xfrm>
              <a:off x="9070770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2" name="object 210"/>
            <p:cNvSpPr/>
            <p:nvPr/>
          </p:nvSpPr>
          <p:spPr>
            <a:xfrm>
              <a:off x="8817148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200"/>
                  </a:lnTo>
                  <a:lnTo>
                    <a:pt x="33782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3" name="object 211"/>
            <p:cNvSpPr/>
            <p:nvPr/>
          </p:nvSpPr>
          <p:spPr>
            <a:xfrm>
              <a:off x="9324390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4" name="object 212"/>
            <p:cNvSpPr/>
            <p:nvPr/>
          </p:nvSpPr>
          <p:spPr>
            <a:xfrm>
              <a:off x="9070770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174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5" name="object 213"/>
            <p:cNvSpPr/>
            <p:nvPr/>
          </p:nvSpPr>
          <p:spPr>
            <a:xfrm>
              <a:off x="8817148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174"/>
                  </a:lnTo>
                  <a:lnTo>
                    <a:pt x="33782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6" name="object 214"/>
            <p:cNvSpPr/>
            <p:nvPr/>
          </p:nvSpPr>
          <p:spPr>
            <a:xfrm>
              <a:off x="9324390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81" y="33718"/>
                  </a:lnTo>
                  <a:lnTo>
                    <a:pt x="26200" y="33718"/>
                  </a:lnTo>
                  <a:lnTo>
                    <a:pt x="33781" y="26136"/>
                  </a:lnTo>
                  <a:lnTo>
                    <a:pt x="33781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7" name="object 215"/>
            <p:cNvSpPr/>
            <p:nvPr/>
          </p:nvSpPr>
          <p:spPr>
            <a:xfrm>
              <a:off x="9070770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81" y="26136"/>
                  </a:lnTo>
                  <a:lnTo>
                    <a:pt x="33781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8" name="object 216"/>
            <p:cNvSpPr/>
            <p:nvPr/>
          </p:nvSpPr>
          <p:spPr>
            <a:xfrm>
              <a:off x="8817148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81" y="33718"/>
                  </a:lnTo>
                  <a:lnTo>
                    <a:pt x="26174" y="33718"/>
                  </a:lnTo>
                  <a:lnTo>
                    <a:pt x="33782" y="26136"/>
                  </a:lnTo>
                  <a:lnTo>
                    <a:pt x="33782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29" name="object 217"/>
            <p:cNvSpPr/>
            <p:nvPr/>
          </p:nvSpPr>
          <p:spPr>
            <a:xfrm>
              <a:off x="9324390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81" y="26174"/>
                  </a:lnTo>
                  <a:lnTo>
                    <a:pt x="33781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0" name="object 218"/>
            <p:cNvSpPr/>
            <p:nvPr/>
          </p:nvSpPr>
          <p:spPr>
            <a:xfrm>
              <a:off x="9070770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81" y="26174"/>
                  </a:lnTo>
                  <a:lnTo>
                    <a:pt x="33781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1" name="object 219"/>
            <p:cNvSpPr/>
            <p:nvPr/>
          </p:nvSpPr>
          <p:spPr>
            <a:xfrm>
              <a:off x="8817148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174" y="33782"/>
                  </a:lnTo>
                  <a:lnTo>
                    <a:pt x="33782" y="26174"/>
                  </a:lnTo>
                  <a:lnTo>
                    <a:pt x="33782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2" name="object 220"/>
            <p:cNvSpPr/>
            <p:nvPr/>
          </p:nvSpPr>
          <p:spPr>
            <a:xfrm>
              <a:off x="9324390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81" y="33718"/>
                  </a:lnTo>
                  <a:lnTo>
                    <a:pt x="26200" y="33718"/>
                  </a:lnTo>
                  <a:lnTo>
                    <a:pt x="33781" y="26187"/>
                  </a:lnTo>
                  <a:lnTo>
                    <a:pt x="33781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3" name="object 221"/>
            <p:cNvSpPr/>
            <p:nvPr/>
          </p:nvSpPr>
          <p:spPr>
            <a:xfrm>
              <a:off x="9070770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81" y="26187"/>
                  </a:lnTo>
                  <a:lnTo>
                    <a:pt x="33781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4" name="object 222"/>
            <p:cNvSpPr/>
            <p:nvPr/>
          </p:nvSpPr>
          <p:spPr>
            <a:xfrm>
              <a:off x="8817148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81" y="33718"/>
                  </a:lnTo>
                  <a:lnTo>
                    <a:pt x="26174" y="33718"/>
                  </a:lnTo>
                  <a:lnTo>
                    <a:pt x="33782" y="26187"/>
                  </a:lnTo>
                  <a:lnTo>
                    <a:pt x="33782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5" name="object 223"/>
            <p:cNvSpPr/>
            <p:nvPr/>
          </p:nvSpPr>
          <p:spPr>
            <a:xfrm>
              <a:off x="9324390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81" y="26200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6" name="object 224"/>
            <p:cNvSpPr/>
            <p:nvPr/>
          </p:nvSpPr>
          <p:spPr>
            <a:xfrm>
              <a:off x="9070770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81" y="26200"/>
                  </a:lnTo>
                  <a:lnTo>
                    <a:pt x="33781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7" name="object 225"/>
            <p:cNvSpPr/>
            <p:nvPr/>
          </p:nvSpPr>
          <p:spPr>
            <a:xfrm>
              <a:off x="8817148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74" y="33756"/>
                  </a:lnTo>
                  <a:lnTo>
                    <a:pt x="33782" y="26200"/>
                  </a:lnTo>
                  <a:lnTo>
                    <a:pt x="33782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8" name="object 226"/>
            <p:cNvSpPr/>
            <p:nvPr/>
          </p:nvSpPr>
          <p:spPr>
            <a:xfrm>
              <a:off x="9324390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81" y="26200"/>
                  </a:lnTo>
                  <a:lnTo>
                    <a:pt x="33781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39" name="object 227"/>
            <p:cNvSpPr/>
            <p:nvPr/>
          </p:nvSpPr>
          <p:spPr>
            <a:xfrm>
              <a:off x="9070770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81" y="26200"/>
                  </a:lnTo>
                  <a:lnTo>
                    <a:pt x="33781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0" name="object 228"/>
            <p:cNvSpPr/>
            <p:nvPr/>
          </p:nvSpPr>
          <p:spPr>
            <a:xfrm>
              <a:off x="8817148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74" y="33782"/>
                  </a:lnTo>
                  <a:lnTo>
                    <a:pt x="33782" y="26200"/>
                  </a:lnTo>
                  <a:lnTo>
                    <a:pt x="33782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1" name="object 229"/>
            <p:cNvSpPr/>
            <p:nvPr/>
          </p:nvSpPr>
          <p:spPr>
            <a:xfrm>
              <a:off x="8563078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2" name="object 230"/>
            <p:cNvSpPr/>
            <p:nvPr/>
          </p:nvSpPr>
          <p:spPr>
            <a:xfrm>
              <a:off x="8309460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3" name="object 231"/>
            <p:cNvSpPr/>
            <p:nvPr/>
          </p:nvSpPr>
          <p:spPr>
            <a:xfrm>
              <a:off x="8055836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4" name="object 232"/>
            <p:cNvSpPr/>
            <p:nvPr/>
          </p:nvSpPr>
          <p:spPr>
            <a:xfrm>
              <a:off x="8563078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5" name="object 233"/>
            <p:cNvSpPr/>
            <p:nvPr/>
          </p:nvSpPr>
          <p:spPr>
            <a:xfrm>
              <a:off x="8309460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6" name="object 234"/>
            <p:cNvSpPr/>
            <p:nvPr/>
          </p:nvSpPr>
          <p:spPr>
            <a:xfrm>
              <a:off x="8055836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7" name="object 235"/>
            <p:cNvSpPr/>
            <p:nvPr/>
          </p:nvSpPr>
          <p:spPr>
            <a:xfrm>
              <a:off x="8563078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81" y="33781"/>
                  </a:lnTo>
                  <a:lnTo>
                    <a:pt x="26187" y="33781"/>
                  </a:lnTo>
                  <a:lnTo>
                    <a:pt x="33769" y="26225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8" name="object 236"/>
            <p:cNvSpPr/>
            <p:nvPr/>
          </p:nvSpPr>
          <p:spPr>
            <a:xfrm>
              <a:off x="8309460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81" y="33781"/>
                  </a:lnTo>
                  <a:lnTo>
                    <a:pt x="26187" y="33781"/>
                  </a:lnTo>
                  <a:lnTo>
                    <a:pt x="33769" y="26225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49" name="object 237"/>
            <p:cNvSpPr/>
            <p:nvPr/>
          </p:nvSpPr>
          <p:spPr>
            <a:xfrm>
              <a:off x="8055836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69" y="33781"/>
                  </a:lnTo>
                  <a:lnTo>
                    <a:pt x="26200" y="33781"/>
                  </a:lnTo>
                  <a:lnTo>
                    <a:pt x="33769" y="26225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0" name="object 238"/>
            <p:cNvSpPr/>
            <p:nvPr/>
          </p:nvSpPr>
          <p:spPr>
            <a:xfrm>
              <a:off x="8563078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1" name="object 239"/>
            <p:cNvSpPr/>
            <p:nvPr/>
          </p:nvSpPr>
          <p:spPr>
            <a:xfrm>
              <a:off x="8309460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2" name="object 240"/>
            <p:cNvSpPr/>
            <p:nvPr/>
          </p:nvSpPr>
          <p:spPr>
            <a:xfrm>
              <a:off x="8055836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3" name="object 241"/>
            <p:cNvSpPr/>
            <p:nvPr/>
          </p:nvSpPr>
          <p:spPr>
            <a:xfrm>
              <a:off x="8563078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1"/>
                  </a:lnTo>
                  <a:lnTo>
                    <a:pt x="26187" y="33781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4" name="object 242"/>
            <p:cNvSpPr/>
            <p:nvPr/>
          </p:nvSpPr>
          <p:spPr>
            <a:xfrm>
              <a:off x="8309460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1"/>
                  </a:lnTo>
                  <a:lnTo>
                    <a:pt x="26187" y="33781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5" name="object 243"/>
            <p:cNvSpPr/>
            <p:nvPr/>
          </p:nvSpPr>
          <p:spPr>
            <a:xfrm>
              <a:off x="8055836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1"/>
                  </a:lnTo>
                  <a:lnTo>
                    <a:pt x="26200" y="33781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6" name="object 244"/>
            <p:cNvSpPr/>
            <p:nvPr/>
          </p:nvSpPr>
          <p:spPr>
            <a:xfrm>
              <a:off x="8563078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7" name="object 245"/>
            <p:cNvSpPr/>
            <p:nvPr/>
          </p:nvSpPr>
          <p:spPr>
            <a:xfrm>
              <a:off x="8309460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8" name="object 246"/>
            <p:cNvSpPr/>
            <p:nvPr/>
          </p:nvSpPr>
          <p:spPr>
            <a:xfrm>
              <a:off x="8055836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59" name="object 247"/>
            <p:cNvSpPr/>
            <p:nvPr/>
          </p:nvSpPr>
          <p:spPr>
            <a:xfrm>
              <a:off x="8563078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0" name="object 248"/>
            <p:cNvSpPr/>
            <p:nvPr/>
          </p:nvSpPr>
          <p:spPr>
            <a:xfrm>
              <a:off x="8309460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1" name="object 249"/>
            <p:cNvSpPr/>
            <p:nvPr/>
          </p:nvSpPr>
          <p:spPr>
            <a:xfrm>
              <a:off x="8055836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2" name="object 250"/>
            <p:cNvSpPr/>
            <p:nvPr/>
          </p:nvSpPr>
          <p:spPr>
            <a:xfrm>
              <a:off x="8563078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3" name="object 251"/>
            <p:cNvSpPr/>
            <p:nvPr/>
          </p:nvSpPr>
          <p:spPr>
            <a:xfrm>
              <a:off x="8309460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4" name="object 252"/>
            <p:cNvSpPr/>
            <p:nvPr/>
          </p:nvSpPr>
          <p:spPr>
            <a:xfrm>
              <a:off x="8055836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5" name="object 253"/>
            <p:cNvSpPr/>
            <p:nvPr/>
          </p:nvSpPr>
          <p:spPr>
            <a:xfrm>
              <a:off x="8563078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6" name="object 254"/>
            <p:cNvSpPr/>
            <p:nvPr/>
          </p:nvSpPr>
          <p:spPr>
            <a:xfrm>
              <a:off x="8309460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7" name="object 255"/>
            <p:cNvSpPr/>
            <p:nvPr/>
          </p:nvSpPr>
          <p:spPr>
            <a:xfrm>
              <a:off x="8055836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8" name="object 256"/>
            <p:cNvSpPr/>
            <p:nvPr/>
          </p:nvSpPr>
          <p:spPr>
            <a:xfrm>
              <a:off x="8563078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69" y="26136"/>
                  </a:lnTo>
                  <a:lnTo>
                    <a:pt x="33769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69" name="object 257"/>
            <p:cNvSpPr/>
            <p:nvPr/>
          </p:nvSpPr>
          <p:spPr>
            <a:xfrm>
              <a:off x="8309460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69" y="26136"/>
                  </a:lnTo>
                  <a:lnTo>
                    <a:pt x="33769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0" name="object 258"/>
            <p:cNvSpPr/>
            <p:nvPr/>
          </p:nvSpPr>
          <p:spPr>
            <a:xfrm>
              <a:off x="8055836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69" y="26136"/>
                  </a:lnTo>
                  <a:lnTo>
                    <a:pt x="33769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1" name="object 259"/>
            <p:cNvSpPr/>
            <p:nvPr/>
          </p:nvSpPr>
          <p:spPr>
            <a:xfrm>
              <a:off x="8563078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69" y="26174"/>
                  </a:lnTo>
                  <a:lnTo>
                    <a:pt x="33769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2" name="object 260"/>
            <p:cNvSpPr/>
            <p:nvPr/>
          </p:nvSpPr>
          <p:spPr>
            <a:xfrm>
              <a:off x="8309460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69" y="26174"/>
                  </a:lnTo>
                  <a:lnTo>
                    <a:pt x="33769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3" name="object 261"/>
            <p:cNvSpPr/>
            <p:nvPr/>
          </p:nvSpPr>
          <p:spPr>
            <a:xfrm>
              <a:off x="8055836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174"/>
                  </a:lnTo>
                  <a:lnTo>
                    <a:pt x="33769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4" name="object 262"/>
            <p:cNvSpPr/>
            <p:nvPr/>
          </p:nvSpPr>
          <p:spPr>
            <a:xfrm>
              <a:off x="8563078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69" y="26187"/>
                  </a:lnTo>
                  <a:lnTo>
                    <a:pt x="33769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5" name="object 263"/>
            <p:cNvSpPr/>
            <p:nvPr/>
          </p:nvSpPr>
          <p:spPr>
            <a:xfrm>
              <a:off x="8309460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69" y="26187"/>
                  </a:lnTo>
                  <a:lnTo>
                    <a:pt x="33769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6" name="object 264"/>
            <p:cNvSpPr/>
            <p:nvPr/>
          </p:nvSpPr>
          <p:spPr>
            <a:xfrm>
              <a:off x="8055836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69" y="26187"/>
                  </a:lnTo>
                  <a:lnTo>
                    <a:pt x="33769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7" name="object 265"/>
            <p:cNvSpPr/>
            <p:nvPr/>
          </p:nvSpPr>
          <p:spPr>
            <a:xfrm>
              <a:off x="8563078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8" name="object 266"/>
            <p:cNvSpPr/>
            <p:nvPr/>
          </p:nvSpPr>
          <p:spPr>
            <a:xfrm>
              <a:off x="8309460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79" name="object 267"/>
            <p:cNvSpPr/>
            <p:nvPr/>
          </p:nvSpPr>
          <p:spPr>
            <a:xfrm>
              <a:off x="8055836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0" name="object 268"/>
            <p:cNvSpPr/>
            <p:nvPr/>
          </p:nvSpPr>
          <p:spPr>
            <a:xfrm>
              <a:off x="8563078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69" y="26200"/>
                  </a:lnTo>
                  <a:lnTo>
                    <a:pt x="33769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1" name="object 269"/>
            <p:cNvSpPr/>
            <p:nvPr/>
          </p:nvSpPr>
          <p:spPr>
            <a:xfrm>
              <a:off x="8309460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69" y="26200"/>
                  </a:lnTo>
                  <a:lnTo>
                    <a:pt x="33769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2" name="object 270"/>
            <p:cNvSpPr/>
            <p:nvPr/>
          </p:nvSpPr>
          <p:spPr>
            <a:xfrm>
              <a:off x="8055836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200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200"/>
                  </a:lnTo>
                  <a:lnTo>
                    <a:pt x="33769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3" name="object 271"/>
            <p:cNvSpPr/>
            <p:nvPr/>
          </p:nvSpPr>
          <p:spPr>
            <a:xfrm>
              <a:off x="7802230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4" name="object 272"/>
            <p:cNvSpPr/>
            <p:nvPr/>
          </p:nvSpPr>
          <p:spPr>
            <a:xfrm>
              <a:off x="7802230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5" name="object 273"/>
            <p:cNvSpPr/>
            <p:nvPr/>
          </p:nvSpPr>
          <p:spPr>
            <a:xfrm>
              <a:off x="7802230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81" y="33781"/>
                  </a:lnTo>
                  <a:lnTo>
                    <a:pt x="26187" y="33781"/>
                  </a:lnTo>
                  <a:lnTo>
                    <a:pt x="33731" y="26225"/>
                  </a:lnTo>
                  <a:lnTo>
                    <a:pt x="3373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6" name="object 274"/>
            <p:cNvSpPr/>
            <p:nvPr/>
          </p:nvSpPr>
          <p:spPr>
            <a:xfrm>
              <a:off x="7802230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200"/>
                  </a:lnTo>
                  <a:lnTo>
                    <a:pt x="3373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7" name="object 275"/>
            <p:cNvSpPr/>
            <p:nvPr/>
          </p:nvSpPr>
          <p:spPr>
            <a:xfrm>
              <a:off x="7802230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1"/>
                  </a:lnTo>
                  <a:lnTo>
                    <a:pt x="26187" y="33781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8" name="object 276"/>
            <p:cNvSpPr/>
            <p:nvPr/>
          </p:nvSpPr>
          <p:spPr>
            <a:xfrm>
              <a:off x="7802230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89" name="object 277"/>
            <p:cNvSpPr/>
            <p:nvPr/>
          </p:nvSpPr>
          <p:spPr>
            <a:xfrm>
              <a:off x="7802230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31" y="26200"/>
                  </a:lnTo>
                  <a:lnTo>
                    <a:pt x="3373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0" name="object 278"/>
            <p:cNvSpPr/>
            <p:nvPr/>
          </p:nvSpPr>
          <p:spPr>
            <a:xfrm>
              <a:off x="7802230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200"/>
                  </a:lnTo>
                  <a:lnTo>
                    <a:pt x="3373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1" name="object 279"/>
            <p:cNvSpPr/>
            <p:nvPr/>
          </p:nvSpPr>
          <p:spPr>
            <a:xfrm>
              <a:off x="7802230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174"/>
                  </a:lnTo>
                  <a:lnTo>
                    <a:pt x="3373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2" name="object 280"/>
            <p:cNvSpPr/>
            <p:nvPr/>
          </p:nvSpPr>
          <p:spPr>
            <a:xfrm>
              <a:off x="7802230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31" y="26136"/>
                  </a:lnTo>
                  <a:lnTo>
                    <a:pt x="33731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3" name="object 281"/>
            <p:cNvSpPr/>
            <p:nvPr/>
          </p:nvSpPr>
          <p:spPr>
            <a:xfrm>
              <a:off x="7802230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31" y="26174"/>
                  </a:lnTo>
                  <a:lnTo>
                    <a:pt x="33731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4" name="object 282"/>
            <p:cNvSpPr/>
            <p:nvPr/>
          </p:nvSpPr>
          <p:spPr>
            <a:xfrm>
              <a:off x="7802230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31" y="26187"/>
                  </a:lnTo>
                  <a:lnTo>
                    <a:pt x="33731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5" name="object 283"/>
            <p:cNvSpPr/>
            <p:nvPr/>
          </p:nvSpPr>
          <p:spPr>
            <a:xfrm>
              <a:off x="7802230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31" y="26200"/>
                  </a:lnTo>
                  <a:lnTo>
                    <a:pt x="3373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6" name="object 284"/>
            <p:cNvSpPr/>
            <p:nvPr/>
          </p:nvSpPr>
          <p:spPr>
            <a:xfrm>
              <a:off x="7802230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31" y="26200"/>
                  </a:lnTo>
                  <a:lnTo>
                    <a:pt x="33731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7" name="object 285"/>
            <p:cNvSpPr/>
            <p:nvPr/>
          </p:nvSpPr>
          <p:spPr>
            <a:xfrm>
              <a:off x="7802205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8" name="object 286"/>
            <p:cNvSpPr/>
            <p:nvPr/>
          </p:nvSpPr>
          <p:spPr>
            <a:xfrm>
              <a:off x="7802205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199" name="object 287"/>
            <p:cNvSpPr/>
            <p:nvPr/>
          </p:nvSpPr>
          <p:spPr>
            <a:xfrm>
              <a:off x="7802205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81" y="33781"/>
                  </a:lnTo>
                  <a:lnTo>
                    <a:pt x="26187" y="33781"/>
                  </a:lnTo>
                  <a:lnTo>
                    <a:pt x="33756" y="26225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0" name="object 288"/>
            <p:cNvSpPr/>
            <p:nvPr/>
          </p:nvSpPr>
          <p:spPr>
            <a:xfrm>
              <a:off x="7802205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1" name="object 289"/>
            <p:cNvSpPr/>
            <p:nvPr/>
          </p:nvSpPr>
          <p:spPr>
            <a:xfrm>
              <a:off x="7802205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1"/>
                  </a:lnTo>
                  <a:lnTo>
                    <a:pt x="26187" y="33781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2" name="object 290"/>
            <p:cNvSpPr/>
            <p:nvPr/>
          </p:nvSpPr>
          <p:spPr>
            <a:xfrm>
              <a:off x="7802205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3" name="object 291"/>
            <p:cNvSpPr/>
            <p:nvPr/>
          </p:nvSpPr>
          <p:spPr>
            <a:xfrm>
              <a:off x="7802205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4" name="object 292"/>
            <p:cNvSpPr/>
            <p:nvPr/>
          </p:nvSpPr>
          <p:spPr>
            <a:xfrm>
              <a:off x="7802205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5" name="object 293"/>
            <p:cNvSpPr/>
            <p:nvPr/>
          </p:nvSpPr>
          <p:spPr>
            <a:xfrm>
              <a:off x="7802205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6" name="object 294"/>
            <p:cNvSpPr/>
            <p:nvPr/>
          </p:nvSpPr>
          <p:spPr>
            <a:xfrm>
              <a:off x="7802205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56" y="26136"/>
                  </a:lnTo>
                  <a:lnTo>
                    <a:pt x="33756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7" name="object 295"/>
            <p:cNvSpPr/>
            <p:nvPr/>
          </p:nvSpPr>
          <p:spPr>
            <a:xfrm>
              <a:off x="7802205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56" y="26174"/>
                  </a:lnTo>
                  <a:lnTo>
                    <a:pt x="33756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8" name="object 296"/>
            <p:cNvSpPr/>
            <p:nvPr/>
          </p:nvSpPr>
          <p:spPr>
            <a:xfrm>
              <a:off x="7802205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81" y="33718"/>
                  </a:lnTo>
                  <a:lnTo>
                    <a:pt x="26187" y="33718"/>
                  </a:lnTo>
                  <a:lnTo>
                    <a:pt x="33756" y="26187"/>
                  </a:lnTo>
                  <a:lnTo>
                    <a:pt x="33756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09" name="object 297"/>
            <p:cNvSpPr/>
            <p:nvPr/>
          </p:nvSpPr>
          <p:spPr>
            <a:xfrm>
              <a:off x="7802205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0" name="object 298"/>
            <p:cNvSpPr/>
            <p:nvPr/>
          </p:nvSpPr>
          <p:spPr>
            <a:xfrm>
              <a:off x="7802205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87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187" y="33782"/>
                  </a:lnTo>
                  <a:lnTo>
                    <a:pt x="33756" y="26200"/>
                  </a:lnTo>
                  <a:lnTo>
                    <a:pt x="33756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1" name="object 299"/>
            <p:cNvSpPr/>
            <p:nvPr/>
          </p:nvSpPr>
          <p:spPr>
            <a:xfrm>
              <a:off x="7294514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2" name="object 300"/>
            <p:cNvSpPr/>
            <p:nvPr/>
          </p:nvSpPr>
          <p:spPr>
            <a:xfrm>
              <a:off x="7548351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3" name="object 301"/>
            <p:cNvSpPr/>
            <p:nvPr/>
          </p:nvSpPr>
          <p:spPr>
            <a:xfrm>
              <a:off x="7040892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4" name="object 302"/>
            <p:cNvSpPr/>
            <p:nvPr/>
          </p:nvSpPr>
          <p:spPr>
            <a:xfrm>
              <a:off x="6787284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174"/>
                  </a:lnTo>
                  <a:lnTo>
                    <a:pt x="34124" y="7861"/>
                  </a:lnTo>
                  <a:lnTo>
                    <a:pt x="26974" y="431"/>
                  </a:lnTo>
                  <a:lnTo>
                    <a:pt x="17475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5" name="object 303"/>
            <p:cNvSpPr/>
            <p:nvPr/>
          </p:nvSpPr>
          <p:spPr>
            <a:xfrm>
              <a:off x="7548125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657" y="33756"/>
                  </a:lnTo>
                  <a:lnTo>
                    <a:pt x="34226" y="26174"/>
                  </a:lnTo>
                  <a:lnTo>
                    <a:pt x="34226" y="7835"/>
                  </a:lnTo>
                  <a:lnTo>
                    <a:pt x="27063" y="431"/>
                  </a:lnTo>
                  <a:lnTo>
                    <a:pt x="17526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6" name="object 304"/>
            <p:cNvSpPr/>
            <p:nvPr/>
          </p:nvSpPr>
          <p:spPr>
            <a:xfrm>
              <a:off x="7294514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7" name="object 305"/>
            <p:cNvSpPr/>
            <p:nvPr/>
          </p:nvSpPr>
          <p:spPr>
            <a:xfrm>
              <a:off x="7040892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8" name="object 306"/>
            <p:cNvSpPr/>
            <p:nvPr/>
          </p:nvSpPr>
          <p:spPr>
            <a:xfrm>
              <a:off x="6787284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174"/>
                  </a:lnTo>
                  <a:lnTo>
                    <a:pt x="34124" y="7861"/>
                  </a:lnTo>
                  <a:lnTo>
                    <a:pt x="26987" y="469"/>
                  </a:lnTo>
                  <a:lnTo>
                    <a:pt x="17500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19" name="object 307"/>
            <p:cNvSpPr/>
            <p:nvPr/>
          </p:nvSpPr>
          <p:spPr>
            <a:xfrm>
              <a:off x="7548125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56" y="33781"/>
                  </a:lnTo>
                  <a:lnTo>
                    <a:pt x="26657" y="33781"/>
                  </a:lnTo>
                  <a:lnTo>
                    <a:pt x="34226" y="26225"/>
                  </a:lnTo>
                  <a:lnTo>
                    <a:pt x="34226" y="7861"/>
                  </a:lnTo>
                  <a:lnTo>
                    <a:pt x="27063" y="444"/>
                  </a:lnTo>
                  <a:lnTo>
                    <a:pt x="17526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0" name="object 308"/>
            <p:cNvSpPr/>
            <p:nvPr/>
          </p:nvSpPr>
          <p:spPr>
            <a:xfrm>
              <a:off x="7294514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43" y="33781"/>
                  </a:lnTo>
                  <a:lnTo>
                    <a:pt x="26174" y="33781"/>
                  </a:lnTo>
                  <a:lnTo>
                    <a:pt x="33756" y="26225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1" name="object 309"/>
            <p:cNvSpPr/>
            <p:nvPr/>
          </p:nvSpPr>
          <p:spPr>
            <a:xfrm>
              <a:off x="7040892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69" y="33781"/>
                  </a:lnTo>
                  <a:lnTo>
                    <a:pt x="26174" y="33781"/>
                  </a:lnTo>
                  <a:lnTo>
                    <a:pt x="33756" y="26225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2" name="object 310"/>
            <p:cNvSpPr/>
            <p:nvPr/>
          </p:nvSpPr>
          <p:spPr>
            <a:xfrm>
              <a:off x="6787284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43" y="33781"/>
                  </a:lnTo>
                  <a:lnTo>
                    <a:pt x="26530" y="33781"/>
                  </a:lnTo>
                  <a:lnTo>
                    <a:pt x="34124" y="26225"/>
                  </a:lnTo>
                  <a:lnTo>
                    <a:pt x="34124" y="7861"/>
                  </a:lnTo>
                  <a:lnTo>
                    <a:pt x="26974" y="457"/>
                  </a:lnTo>
                  <a:lnTo>
                    <a:pt x="17475" y="63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3" name="object 311"/>
            <p:cNvSpPr/>
            <p:nvPr/>
          </p:nvSpPr>
          <p:spPr>
            <a:xfrm>
              <a:off x="7548125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657" y="33756"/>
                  </a:lnTo>
                  <a:lnTo>
                    <a:pt x="34226" y="26200"/>
                  </a:lnTo>
                  <a:lnTo>
                    <a:pt x="34226" y="7835"/>
                  </a:lnTo>
                  <a:lnTo>
                    <a:pt x="27063" y="431"/>
                  </a:lnTo>
                  <a:lnTo>
                    <a:pt x="17526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4" name="object 312"/>
            <p:cNvSpPr/>
            <p:nvPr/>
          </p:nvSpPr>
          <p:spPr>
            <a:xfrm>
              <a:off x="7294514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5" name="object 313"/>
            <p:cNvSpPr/>
            <p:nvPr/>
          </p:nvSpPr>
          <p:spPr>
            <a:xfrm>
              <a:off x="7040892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6" name="object 314"/>
            <p:cNvSpPr/>
            <p:nvPr/>
          </p:nvSpPr>
          <p:spPr>
            <a:xfrm>
              <a:off x="6787284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200"/>
                  </a:lnTo>
                  <a:lnTo>
                    <a:pt x="34124" y="7899"/>
                  </a:lnTo>
                  <a:lnTo>
                    <a:pt x="26987" y="495"/>
                  </a:lnTo>
                  <a:lnTo>
                    <a:pt x="17500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7" name="object 315"/>
            <p:cNvSpPr/>
            <p:nvPr/>
          </p:nvSpPr>
          <p:spPr>
            <a:xfrm>
              <a:off x="7548125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1"/>
                  </a:lnTo>
                  <a:lnTo>
                    <a:pt x="26657" y="33781"/>
                  </a:lnTo>
                  <a:lnTo>
                    <a:pt x="34226" y="26174"/>
                  </a:lnTo>
                  <a:lnTo>
                    <a:pt x="34226" y="7835"/>
                  </a:lnTo>
                  <a:lnTo>
                    <a:pt x="27063" y="444"/>
                  </a:lnTo>
                  <a:lnTo>
                    <a:pt x="17526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8" name="object 316"/>
            <p:cNvSpPr/>
            <p:nvPr/>
          </p:nvSpPr>
          <p:spPr>
            <a:xfrm>
              <a:off x="7294514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81"/>
                  </a:lnTo>
                  <a:lnTo>
                    <a:pt x="26174" y="33781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29" name="object 317"/>
            <p:cNvSpPr/>
            <p:nvPr/>
          </p:nvSpPr>
          <p:spPr>
            <a:xfrm>
              <a:off x="7040892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1"/>
                  </a:lnTo>
                  <a:lnTo>
                    <a:pt x="26174" y="33781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0" name="object 318"/>
            <p:cNvSpPr/>
            <p:nvPr/>
          </p:nvSpPr>
          <p:spPr>
            <a:xfrm>
              <a:off x="6787284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81"/>
                  </a:lnTo>
                  <a:lnTo>
                    <a:pt x="26530" y="33781"/>
                  </a:lnTo>
                  <a:lnTo>
                    <a:pt x="34124" y="26174"/>
                  </a:lnTo>
                  <a:lnTo>
                    <a:pt x="34124" y="7861"/>
                  </a:lnTo>
                  <a:lnTo>
                    <a:pt x="26974" y="444"/>
                  </a:lnTo>
                  <a:lnTo>
                    <a:pt x="17475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1" name="object 319"/>
            <p:cNvSpPr/>
            <p:nvPr/>
          </p:nvSpPr>
          <p:spPr>
            <a:xfrm>
              <a:off x="7548125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657" y="33782"/>
                  </a:lnTo>
                  <a:lnTo>
                    <a:pt x="34226" y="26174"/>
                  </a:lnTo>
                  <a:lnTo>
                    <a:pt x="34226" y="7835"/>
                  </a:lnTo>
                  <a:lnTo>
                    <a:pt x="27063" y="444"/>
                  </a:lnTo>
                  <a:lnTo>
                    <a:pt x="17526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2" name="object 320"/>
            <p:cNvSpPr/>
            <p:nvPr/>
          </p:nvSpPr>
          <p:spPr>
            <a:xfrm>
              <a:off x="7294514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82"/>
                  </a:lnTo>
                  <a:lnTo>
                    <a:pt x="26174" y="33782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3" name="object 321"/>
            <p:cNvSpPr/>
            <p:nvPr/>
          </p:nvSpPr>
          <p:spPr>
            <a:xfrm>
              <a:off x="7040892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4" name="object 322"/>
            <p:cNvSpPr/>
            <p:nvPr/>
          </p:nvSpPr>
          <p:spPr>
            <a:xfrm>
              <a:off x="6787284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43" y="33782"/>
                  </a:lnTo>
                  <a:lnTo>
                    <a:pt x="26530" y="33782"/>
                  </a:lnTo>
                  <a:lnTo>
                    <a:pt x="34124" y="26174"/>
                  </a:lnTo>
                  <a:lnTo>
                    <a:pt x="34124" y="7835"/>
                  </a:lnTo>
                  <a:lnTo>
                    <a:pt x="26974" y="444"/>
                  </a:lnTo>
                  <a:lnTo>
                    <a:pt x="17475" y="63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5" name="object 323"/>
            <p:cNvSpPr/>
            <p:nvPr/>
          </p:nvSpPr>
          <p:spPr>
            <a:xfrm>
              <a:off x="7548125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657" y="33782"/>
                  </a:lnTo>
                  <a:lnTo>
                    <a:pt x="34226" y="26200"/>
                  </a:lnTo>
                  <a:lnTo>
                    <a:pt x="34226" y="7835"/>
                  </a:lnTo>
                  <a:lnTo>
                    <a:pt x="27063" y="444"/>
                  </a:lnTo>
                  <a:lnTo>
                    <a:pt x="17526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6" name="object 324"/>
            <p:cNvSpPr/>
            <p:nvPr/>
          </p:nvSpPr>
          <p:spPr>
            <a:xfrm>
              <a:off x="7294514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43" y="33782"/>
                  </a:lnTo>
                  <a:lnTo>
                    <a:pt x="26174" y="33782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7" name="object 325"/>
            <p:cNvSpPr/>
            <p:nvPr/>
          </p:nvSpPr>
          <p:spPr>
            <a:xfrm>
              <a:off x="7040892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8" name="object 326"/>
            <p:cNvSpPr/>
            <p:nvPr/>
          </p:nvSpPr>
          <p:spPr>
            <a:xfrm>
              <a:off x="6787284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43" y="33782"/>
                  </a:lnTo>
                  <a:lnTo>
                    <a:pt x="26530" y="33782"/>
                  </a:lnTo>
                  <a:lnTo>
                    <a:pt x="34124" y="26200"/>
                  </a:lnTo>
                  <a:lnTo>
                    <a:pt x="34124" y="7886"/>
                  </a:lnTo>
                  <a:lnTo>
                    <a:pt x="26987" y="444"/>
                  </a:lnTo>
                  <a:lnTo>
                    <a:pt x="17500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39" name="object 327"/>
            <p:cNvSpPr/>
            <p:nvPr/>
          </p:nvSpPr>
          <p:spPr>
            <a:xfrm>
              <a:off x="7548125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657" y="33756"/>
                  </a:lnTo>
                  <a:lnTo>
                    <a:pt x="34226" y="26200"/>
                  </a:lnTo>
                  <a:lnTo>
                    <a:pt x="34226" y="7835"/>
                  </a:lnTo>
                  <a:lnTo>
                    <a:pt x="27063" y="431"/>
                  </a:lnTo>
                  <a:lnTo>
                    <a:pt x="17526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0" name="object 328"/>
            <p:cNvSpPr/>
            <p:nvPr/>
          </p:nvSpPr>
          <p:spPr>
            <a:xfrm>
              <a:off x="7294514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1" name="object 329"/>
            <p:cNvSpPr/>
            <p:nvPr/>
          </p:nvSpPr>
          <p:spPr>
            <a:xfrm>
              <a:off x="7040892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2" name="object 330"/>
            <p:cNvSpPr/>
            <p:nvPr/>
          </p:nvSpPr>
          <p:spPr>
            <a:xfrm>
              <a:off x="6787284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200"/>
                  </a:lnTo>
                  <a:lnTo>
                    <a:pt x="34124" y="7861"/>
                  </a:lnTo>
                  <a:lnTo>
                    <a:pt x="26987" y="495"/>
                  </a:lnTo>
                  <a:lnTo>
                    <a:pt x="17500" y="114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3" name="object 331"/>
            <p:cNvSpPr/>
            <p:nvPr/>
          </p:nvSpPr>
          <p:spPr>
            <a:xfrm>
              <a:off x="7548125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657" y="33756"/>
                  </a:lnTo>
                  <a:lnTo>
                    <a:pt x="34226" y="26174"/>
                  </a:lnTo>
                  <a:lnTo>
                    <a:pt x="34226" y="7835"/>
                  </a:lnTo>
                  <a:lnTo>
                    <a:pt x="27063" y="419"/>
                  </a:lnTo>
                  <a:lnTo>
                    <a:pt x="17526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4" name="object 332"/>
            <p:cNvSpPr/>
            <p:nvPr/>
          </p:nvSpPr>
          <p:spPr>
            <a:xfrm>
              <a:off x="7294514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5" name="object 333"/>
            <p:cNvSpPr/>
            <p:nvPr/>
          </p:nvSpPr>
          <p:spPr>
            <a:xfrm>
              <a:off x="7040892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6" name="object 334"/>
            <p:cNvSpPr/>
            <p:nvPr/>
          </p:nvSpPr>
          <p:spPr>
            <a:xfrm>
              <a:off x="6787284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174"/>
                  </a:lnTo>
                  <a:lnTo>
                    <a:pt x="34124" y="7861"/>
                  </a:lnTo>
                  <a:lnTo>
                    <a:pt x="26987" y="469"/>
                  </a:lnTo>
                  <a:lnTo>
                    <a:pt x="17500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7" name="object 335"/>
            <p:cNvSpPr/>
            <p:nvPr/>
          </p:nvSpPr>
          <p:spPr>
            <a:xfrm>
              <a:off x="7548125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56" y="33718"/>
                  </a:lnTo>
                  <a:lnTo>
                    <a:pt x="26657" y="33718"/>
                  </a:lnTo>
                  <a:lnTo>
                    <a:pt x="34226" y="26136"/>
                  </a:lnTo>
                  <a:lnTo>
                    <a:pt x="34226" y="7797"/>
                  </a:lnTo>
                  <a:lnTo>
                    <a:pt x="27063" y="431"/>
                  </a:lnTo>
                  <a:lnTo>
                    <a:pt x="17526" y="76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8" name="object 336"/>
            <p:cNvSpPr/>
            <p:nvPr/>
          </p:nvSpPr>
          <p:spPr>
            <a:xfrm>
              <a:off x="7294514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43" y="33718"/>
                  </a:lnTo>
                  <a:lnTo>
                    <a:pt x="26174" y="33718"/>
                  </a:lnTo>
                  <a:lnTo>
                    <a:pt x="33756" y="26136"/>
                  </a:lnTo>
                  <a:lnTo>
                    <a:pt x="33756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49" name="object 337"/>
            <p:cNvSpPr/>
            <p:nvPr/>
          </p:nvSpPr>
          <p:spPr>
            <a:xfrm>
              <a:off x="7040892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56" y="26136"/>
                  </a:lnTo>
                  <a:lnTo>
                    <a:pt x="33756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0" name="object 338"/>
            <p:cNvSpPr/>
            <p:nvPr/>
          </p:nvSpPr>
          <p:spPr>
            <a:xfrm>
              <a:off x="6787284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43" y="33718"/>
                  </a:lnTo>
                  <a:lnTo>
                    <a:pt x="26530" y="33718"/>
                  </a:lnTo>
                  <a:lnTo>
                    <a:pt x="34124" y="26136"/>
                  </a:lnTo>
                  <a:lnTo>
                    <a:pt x="34124" y="7823"/>
                  </a:lnTo>
                  <a:lnTo>
                    <a:pt x="26974" y="431"/>
                  </a:lnTo>
                  <a:lnTo>
                    <a:pt x="17475" y="7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1" name="object 339"/>
            <p:cNvSpPr/>
            <p:nvPr/>
          </p:nvSpPr>
          <p:spPr>
            <a:xfrm>
              <a:off x="7548125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657" y="33782"/>
                  </a:lnTo>
                  <a:lnTo>
                    <a:pt x="34226" y="26174"/>
                  </a:lnTo>
                  <a:lnTo>
                    <a:pt x="34226" y="7861"/>
                  </a:lnTo>
                  <a:lnTo>
                    <a:pt x="27063" y="444"/>
                  </a:lnTo>
                  <a:lnTo>
                    <a:pt x="17526" y="114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2" name="object 340"/>
            <p:cNvSpPr/>
            <p:nvPr/>
          </p:nvSpPr>
          <p:spPr>
            <a:xfrm>
              <a:off x="7294514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43" y="33782"/>
                  </a:lnTo>
                  <a:lnTo>
                    <a:pt x="26174" y="33782"/>
                  </a:lnTo>
                  <a:lnTo>
                    <a:pt x="33756" y="26174"/>
                  </a:lnTo>
                  <a:lnTo>
                    <a:pt x="33756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3" name="object 341"/>
            <p:cNvSpPr/>
            <p:nvPr/>
          </p:nvSpPr>
          <p:spPr>
            <a:xfrm>
              <a:off x="7040892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56" y="26174"/>
                  </a:lnTo>
                  <a:lnTo>
                    <a:pt x="33756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4" name="object 342"/>
            <p:cNvSpPr/>
            <p:nvPr/>
          </p:nvSpPr>
          <p:spPr>
            <a:xfrm>
              <a:off x="6787284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43" y="33782"/>
                  </a:lnTo>
                  <a:lnTo>
                    <a:pt x="26530" y="33782"/>
                  </a:lnTo>
                  <a:lnTo>
                    <a:pt x="34124" y="26174"/>
                  </a:lnTo>
                  <a:lnTo>
                    <a:pt x="34124" y="7861"/>
                  </a:lnTo>
                  <a:lnTo>
                    <a:pt x="26974" y="457"/>
                  </a:lnTo>
                  <a:lnTo>
                    <a:pt x="17475" y="114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5" name="object 343"/>
            <p:cNvSpPr/>
            <p:nvPr/>
          </p:nvSpPr>
          <p:spPr>
            <a:xfrm>
              <a:off x="7548125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56" y="33718"/>
                  </a:lnTo>
                  <a:lnTo>
                    <a:pt x="26657" y="33718"/>
                  </a:lnTo>
                  <a:lnTo>
                    <a:pt x="34226" y="26187"/>
                  </a:lnTo>
                  <a:lnTo>
                    <a:pt x="34226" y="7823"/>
                  </a:lnTo>
                  <a:lnTo>
                    <a:pt x="27063" y="393"/>
                  </a:lnTo>
                  <a:lnTo>
                    <a:pt x="17526" y="76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6" name="object 344"/>
            <p:cNvSpPr/>
            <p:nvPr/>
          </p:nvSpPr>
          <p:spPr>
            <a:xfrm>
              <a:off x="7294514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43" y="33718"/>
                  </a:lnTo>
                  <a:lnTo>
                    <a:pt x="26174" y="33718"/>
                  </a:lnTo>
                  <a:lnTo>
                    <a:pt x="33756" y="26187"/>
                  </a:lnTo>
                  <a:lnTo>
                    <a:pt x="33756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7" name="object 345"/>
            <p:cNvSpPr/>
            <p:nvPr/>
          </p:nvSpPr>
          <p:spPr>
            <a:xfrm>
              <a:off x="7040892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56" y="26187"/>
                  </a:lnTo>
                  <a:lnTo>
                    <a:pt x="33756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8" name="object 346"/>
            <p:cNvSpPr/>
            <p:nvPr/>
          </p:nvSpPr>
          <p:spPr>
            <a:xfrm>
              <a:off x="6787284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43" y="33718"/>
                  </a:lnTo>
                  <a:lnTo>
                    <a:pt x="26530" y="33718"/>
                  </a:lnTo>
                  <a:lnTo>
                    <a:pt x="34124" y="26187"/>
                  </a:lnTo>
                  <a:lnTo>
                    <a:pt x="34124" y="7861"/>
                  </a:lnTo>
                  <a:lnTo>
                    <a:pt x="26987" y="457"/>
                  </a:lnTo>
                  <a:lnTo>
                    <a:pt x="17500" y="7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59" name="object 347"/>
            <p:cNvSpPr/>
            <p:nvPr/>
          </p:nvSpPr>
          <p:spPr>
            <a:xfrm>
              <a:off x="7548125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657" y="33756"/>
                  </a:lnTo>
                  <a:lnTo>
                    <a:pt x="34226" y="26200"/>
                  </a:lnTo>
                  <a:lnTo>
                    <a:pt x="34226" y="7861"/>
                  </a:lnTo>
                  <a:lnTo>
                    <a:pt x="27063" y="419"/>
                  </a:lnTo>
                  <a:lnTo>
                    <a:pt x="17526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0" name="object 348"/>
            <p:cNvSpPr/>
            <p:nvPr/>
          </p:nvSpPr>
          <p:spPr>
            <a:xfrm>
              <a:off x="7294514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43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1" name="object 349"/>
            <p:cNvSpPr/>
            <p:nvPr/>
          </p:nvSpPr>
          <p:spPr>
            <a:xfrm>
              <a:off x="7040892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2" name="object 350"/>
            <p:cNvSpPr/>
            <p:nvPr/>
          </p:nvSpPr>
          <p:spPr>
            <a:xfrm>
              <a:off x="6787284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43" y="33756"/>
                  </a:lnTo>
                  <a:lnTo>
                    <a:pt x="26530" y="33756"/>
                  </a:lnTo>
                  <a:lnTo>
                    <a:pt x="34124" y="26200"/>
                  </a:lnTo>
                  <a:lnTo>
                    <a:pt x="34124" y="7861"/>
                  </a:lnTo>
                  <a:lnTo>
                    <a:pt x="26974" y="431"/>
                  </a:lnTo>
                  <a:lnTo>
                    <a:pt x="17475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3" name="object 351"/>
            <p:cNvSpPr/>
            <p:nvPr/>
          </p:nvSpPr>
          <p:spPr>
            <a:xfrm>
              <a:off x="7548125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91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657" y="33782"/>
                  </a:lnTo>
                  <a:lnTo>
                    <a:pt x="34226" y="26200"/>
                  </a:lnTo>
                  <a:lnTo>
                    <a:pt x="34226" y="7861"/>
                  </a:lnTo>
                  <a:lnTo>
                    <a:pt x="27063" y="444"/>
                  </a:lnTo>
                  <a:lnTo>
                    <a:pt x="17526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4" name="object 352"/>
            <p:cNvSpPr/>
            <p:nvPr/>
          </p:nvSpPr>
          <p:spPr>
            <a:xfrm>
              <a:off x="7294514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43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43" y="33782"/>
                  </a:lnTo>
                  <a:lnTo>
                    <a:pt x="26174" y="33782"/>
                  </a:lnTo>
                  <a:lnTo>
                    <a:pt x="33756" y="26200"/>
                  </a:lnTo>
                  <a:lnTo>
                    <a:pt x="33756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5" name="object 353"/>
            <p:cNvSpPr/>
            <p:nvPr/>
          </p:nvSpPr>
          <p:spPr>
            <a:xfrm>
              <a:off x="7040892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56" y="26200"/>
                  </a:lnTo>
                  <a:lnTo>
                    <a:pt x="33756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6" name="object 354"/>
            <p:cNvSpPr/>
            <p:nvPr/>
          </p:nvSpPr>
          <p:spPr>
            <a:xfrm>
              <a:off x="6787284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16865" y="0"/>
                  </a:moveTo>
                  <a:lnTo>
                    <a:pt x="7543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43" y="33782"/>
                  </a:lnTo>
                  <a:lnTo>
                    <a:pt x="26530" y="33782"/>
                  </a:lnTo>
                  <a:lnTo>
                    <a:pt x="34124" y="26200"/>
                  </a:lnTo>
                  <a:lnTo>
                    <a:pt x="34124" y="7861"/>
                  </a:lnTo>
                  <a:lnTo>
                    <a:pt x="26974" y="495"/>
                  </a:lnTo>
                  <a:lnTo>
                    <a:pt x="17475" y="88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7" name="object 355"/>
            <p:cNvSpPr/>
            <p:nvPr/>
          </p:nvSpPr>
          <p:spPr>
            <a:xfrm>
              <a:off x="6534030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8" name="object 356"/>
            <p:cNvSpPr/>
            <p:nvPr/>
          </p:nvSpPr>
          <p:spPr>
            <a:xfrm>
              <a:off x="6280398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69" name="object 357"/>
            <p:cNvSpPr/>
            <p:nvPr/>
          </p:nvSpPr>
          <p:spPr>
            <a:xfrm>
              <a:off x="6026790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0" name="object 358"/>
            <p:cNvSpPr/>
            <p:nvPr/>
          </p:nvSpPr>
          <p:spPr>
            <a:xfrm>
              <a:off x="6534030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1" name="object 359"/>
            <p:cNvSpPr/>
            <p:nvPr/>
          </p:nvSpPr>
          <p:spPr>
            <a:xfrm>
              <a:off x="6280398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2" name="object 360"/>
            <p:cNvSpPr/>
            <p:nvPr/>
          </p:nvSpPr>
          <p:spPr>
            <a:xfrm>
              <a:off x="6026790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3" name="object 361"/>
            <p:cNvSpPr/>
            <p:nvPr/>
          </p:nvSpPr>
          <p:spPr>
            <a:xfrm>
              <a:off x="6534030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56" y="33781"/>
                  </a:lnTo>
                  <a:lnTo>
                    <a:pt x="26174" y="33781"/>
                  </a:lnTo>
                  <a:lnTo>
                    <a:pt x="33743" y="26225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4" name="object 362"/>
            <p:cNvSpPr/>
            <p:nvPr/>
          </p:nvSpPr>
          <p:spPr>
            <a:xfrm>
              <a:off x="6280398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69" y="33781"/>
                  </a:lnTo>
                  <a:lnTo>
                    <a:pt x="26174" y="33781"/>
                  </a:lnTo>
                  <a:lnTo>
                    <a:pt x="33756" y="26225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5" name="object 363"/>
            <p:cNvSpPr/>
            <p:nvPr/>
          </p:nvSpPr>
          <p:spPr>
            <a:xfrm>
              <a:off x="6026790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69" y="33781"/>
                  </a:lnTo>
                  <a:lnTo>
                    <a:pt x="26200" y="33781"/>
                  </a:lnTo>
                  <a:lnTo>
                    <a:pt x="33769" y="26225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6" name="object 364"/>
            <p:cNvSpPr/>
            <p:nvPr/>
          </p:nvSpPr>
          <p:spPr>
            <a:xfrm>
              <a:off x="6534030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7" name="object 365"/>
            <p:cNvSpPr/>
            <p:nvPr/>
          </p:nvSpPr>
          <p:spPr>
            <a:xfrm>
              <a:off x="6280398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8" name="object 366"/>
            <p:cNvSpPr/>
            <p:nvPr/>
          </p:nvSpPr>
          <p:spPr>
            <a:xfrm>
              <a:off x="6026790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79" name="object 367"/>
            <p:cNvSpPr/>
            <p:nvPr/>
          </p:nvSpPr>
          <p:spPr>
            <a:xfrm>
              <a:off x="6534030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1"/>
                  </a:lnTo>
                  <a:lnTo>
                    <a:pt x="26174" y="33781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0" name="object 368"/>
            <p:cNvSpPr/>
            <p:nvPr/>
          </p:nvSpPr>
          <p:spPr>
            <a:xfrm>
              <a:off x="6280398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1"/>
                  </a:lnTo>
                  <a:lnTo>
                    <a:pt x="26174" y="33781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1" name="object 369"/>
            <p:cNvSpPr/>
            <p:nvPr/>
          </p:nvSpPr>
          <p:spPr>
            <a:xfrm>
              <a:off x="6026790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1"/>
                  </a:lnTo>
                  <a:lnTo>
                    <a:pt x="26200" y="33781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2" name="object 370"/>
            <p:cNvSpPr/>
            <p:nvPr/>
          </p:nvSpPr>
          <p:spPr>
            <a:xfrm>
              <a:off x="6534030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74" y="33782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3" name="object 371"/>
            <p:cNvSpPr/>
            <p:nvPr/>
          </p:nvSpPr>
          <p:spPr>
            <a:xfrm>
              <a:off x="6280398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4" name="object 372"/>
            <p:cNvSpPr/>
            <p:nvPr/>
          </p:nvSpPr>
          <p:spPr>
            <a:xfrm>
              <a:off x="6026790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5" name="object 373"/>
            <p:cNvSpPr/>
            <p:nvPr/>
          </p:nvSpPr>
          <p:spPr>
            <a:xfrm>
              <a:off x="6534030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74" y="33782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6" name="object 374"/>
            <p:cNvSpPr/>
            <p:nvPr/>
          </p:nvSpPr>
          <p:spPr>
            <a:xfrm>
              <a:off x="6280398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7" name="object 375"/>
            <p:cNvSpPr/>
            <p:nvPr/>
          </p:nvSpPr>
          <p:spPr>
            <a:xfrm>
              <a:off x="6026790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8" name="object 376"/>
            <p:cNvSpPr/>
            <p:nvPr/>
          </p:nvSpPr>
          <p:spPr>
            <a:xfrm>
              <a:off x="6534030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89" name="object 377"/>
            <p:cNvSpPr/>
            <p:nvPr/>
          </p:nvSpPr>
          <p:spPr>
            <a:xfrm>
              <a:off x="6280398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0" name="object 378"/>
            <p:cNvSpPr/>
            <p:nvPr/>
          </p:nvSpPr>
          <p:spPr>
            <a:xfrm>
              <a:off x="6026790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1" name="object 379"/>
            <p:cNvSpPr/>
            <p:nvPr/>
          </p:nvSpPr>
          <p:spPr>
            <a:xfrm>
              <a:off x="6534030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2" name="object 380"/>
            <p:cNvSpPr/>
            <p:nvPr/>
          </p:nvSpPr>
          <p:spPr>
            <a:xfrm>
              <a:off x="6280398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3" name="object 381"/>
            <p:cNvSpPr/>
            <p:nvPr/>
          </p:nvSpPr>
          <p:spPr>
            <a:xfrm>
              <a:off x="6026790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4" name="object 382"/>
            <p:cNvSpPr/>
            <p:nvPr/>
          </p:nvSpPr>
          <p:spPr>
            <a:xfrm>
              <a:off x="6534030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56" y="33718"/>
                  </a:lnTo>
                  <a:lnTo>
                    <a:pt x="26174" y="33718"/>
                  </a:lnTo>
                  <a:lnTo>
                    <a:pt x="33743" y="26136"/>
                  </a:lnTo>
                  <a:lnTo>
                    <a:pt x="33743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5" name="object 383"/>
            <p:cNvSpPr/>
            <p:nvPr/>
          </p:nvSpPr>
          <p:spPr>
            <a:xfrm>
              <a:off x="6280398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56" y="26136"/>
                  </a:lnTo>
                  <a:lnTo>
                    <a:pt x="33756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6" name="object 384"/>
            <p:cNvSpPr/>
            <p:nvPr/>
          </p:nvSpPr>
          <p:spPr>
            <a:xfrm>
              <a:off x="6026790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69" y="26136"/>
                  </a:lnTo>
                  <a:lnTo>
                    <a:pt x="33769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7" name="object 385"/>
            <p:cNvSpPr/>
            <p:nvPr/>
          </p:nvSpPr>
          <p:spPr>
            <a:xfrm>
              <a:off x="6534030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74" y="33782"/>
                  </a:lnTo>
                  <a:lnTo>
                    <a:pt x="33743" y="26174"/>
                  </a:lnTo>
                  <a:lnTo>
                    <a:pt x="33743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8" name="object 386"/>
            <p:cNvSpPr/>
            <p:nvPr/>
          </p:nvSpPr>
          <p:spPr>
            <a:xfrm>
              <a:off x="6280398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56" y="26174"/>
                  </a:lnTo>
                  <a:lnTo>
                    <a:pt x="33756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299" name="object 387"/>
            <p:cNvSpPr/>
            <p:nvPr/>
          </p:nvSpPr>
          <p:spPr>
            <a:xfrm>
              <a:off x="6026790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174"/>
                  </a:lnTo>
                  <a:lnTo>
                    <a:pt x="33769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0" name="object 388"/>
            <p:cNvSpPr/>
            <p:nvPr/>
          </p:nvSpPr>
          <p:spPr>
            <a:xfrm>
              <a:off x="6534030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56" y="33718"/>
                  </a:lnTo>
                  <a:lnTo>
                    <a:pt x="26174" y="33718"/>
                  </a:lnTo>
                  <a:lnTo>
                    <a:pt x="33743" y="26187"/>
                  </a:lnTo>
                  <a:lnTo>
                    <a:pt x="33743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1" name="object 389"/>
            <p:cNvSpPr/>
            <p:nvPr/>
          </p:nvSpPr>
          <p:spPr>
            <a:xfrm>
              <a:off x="6280398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56" y="26187"/>
                  </a:lnTo>
                  <a:lnTo>
                    <a:pt x="33756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2" name="object 390"/>
            <p:cNvSpPr/>
            <p:nvPr/>
          </p:nvSpPr>
          <p:spPr>
            <a:xfrm>
              <a:off x="6026790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69" y="26187"/>
                  </a:lnTo>
                  <a:lnTo>
                    <a:pt x="33769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3" name="object 391"/>
            <p:cNvSpPr/>
            <p:nvPr/>
          </p:nvSpPr>
          <p:spPr>
            <a:xfrm>
              <a:off x="6534030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200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4" name="object 392"/>
            <p:cNvSpPr/>
            <p:nvPr/>
          </p:nvSpPr>
          <p:spPr>
            <a:xfrm>
              <a:off x="6280398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5" name="object 393"/>
            <p:cNvSpPr/>
            <p:nvPr/>
          </p:nvSpPr>
          <p:spPr>
            <a:xfrm>
              <a:off x="6026790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6" name="object 394"/>
            <p:cNvSpPr/>
            <p:nvPr/>
          </p:nvSpPr>
          <p:spPr>
            <a:xfrm>
              <a:off x="6534030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26174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74" y="33782"/>
                  </a:lnTo>
                  <a:lnTo>
                    <a:pt x="33743" y="26200"/>
                  </a:lnTo>
                  <a:lnTo>
                    <a:pt x="33743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7" name="object 395"/>
            <p:cNvSpPr/>
            <p:nvPr/>
          </p:nvSpPr>
          <p:spPr>
            <a:xfrm>
              <a:off x="6280398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56" y="26200"/>
                  </a:lnTo>
                  <a:lnTo>
                    <a:pt x="33756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8" name="object 396"/>
            <p:cNvSpPr/>
            <p:nvPr/>
          </p:nvSpPr>
          <p:spPr>
            <a:xfrm>
              <a:off x="6026790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200"/>
                  </a:lnTo>
                  <a:lnTo>
                    <a:pt x="33769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09" name="object 397"/>
            <p:cNvSpPr/>
            <p:nvPr/>
          </p:nvSpPr>
          <p:spPr>
            <a:xfrm>
              <a:off x="5772654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0" name="object 398"/>
            <p:cNvSpPr/>
            <p:nvPr/>
          </p:nvSpPr>
          <p:spPr>
            <a:xfrm>
              <a:off x="5519020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1" name="object 399"/>
            <p:cNvSpPr/>
            <p:nvPr/>
          </p:nvSpPr>
          <p:spPr>
            <a:xfrm>
              <a:off x="5265411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2" name="object 400"/>
            <p:cNvSpPr/>
            <p:nvPr/>
          </p:nvSpPr>
          <p:spPr>
            <a:xfrm>
              <a:off x="5772654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3" name="object 401"/>
            <p:cNvSpPr/>
            <p:nvPr/>
          </p:nvSpPr>
          <p:spPr>
            <a:xfrm>
              <a:off x="5519020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4" name="object 402"/>
            <p:cNvSpPr/>
            <p:nvPr/>
          </p:nvSpPr>
          <p:spPr>
            <a:xfrm>
              <a:off x="5265411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5" name="object 403"/>
            <p:cNvSpPr/>
            <p:nvPr/>
          </p:nvSpPr>
          <p:spPr>
            <a:xfrm>
              <a:off x="5772654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69" y="33781"/>
                  </a:lnTo>
                  <a:lnTo>
                    <a:pt x="26200" y="33781"/>
                  </a:lnTo>
                  <a:lnTo>
                    <a:pt x="33769" y="26225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6" name="object 404"/>
            <p:cNvSpPr/>
            <p:nvPr/>
          </p:nvSpPr>
          <p:spPr>
            <a:xfrm>
              <a:off x="5519020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56" y="33781"/>
                  </a:lnTo>
                  <a:lnTo>
                    <a:pt x="26187" y="33781"/>
                  </a:lnTo>
                  <a:lnTo>
                    <a:pt x="33781" y="26225"/>
                  </a:lnTo>
                  <a:lnTo>
                    <a:pt x="3378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7" name="object 405"/>
            <p:cNvSpPr/>
            <p:nvPr/>
          </p:nvSpPr>
          <p:spPr>
            <a:xfrm>
              <a:off x="5265411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69" y="33781"/>
                  </a:lnTo>
                  <a:lnTo>
                    <a:pt x="26174" y="33781"/>
                  </a:lnTo>
                  <a:lnTo>
                    <a:pt x="33769" y="26225"/>
                  </a:lnTo>
                  <a:lnTo>
                    <a:pt x="33769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8" name="object 406"/>
            <p:cNvSpPr/>
            <p:nvPr/>
          </p:nvSpPr>
          <p:spPr>
            <a:xfrm>
              <a:off x="5772654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19" name="object 407"/>
            <p:cNvSpPr/>
            <p:nvPr/>
          </p:nvSpPr>
          <p:spPr>
            <a:xfrm>
              <a:off x="5519020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0" name="object 408"/>
            <p:cNvSpPr/>
            <p:nvPr/>
          </p:nvSpPr>
          <p:spPr>
            <a:xfrm>
              <a:off x="5265411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1" name="object 409"/>
            <p:cNvSpPr/>
            <p:nvPr/>
          </p:nvSpPr>
          <p:spPr>
            <a:xfrm>
              <a:off x="5772654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1"/>
                  </a:lnTo>
                  <a:lnTo>
                    <a:pt x="26200" y="33781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2" name="object 410"/>
            <p:cNvSpPr/>
            <p:nvPr/>
          </p:nvSpPr>
          <p:spPr>
            <a:xfrm>
              <a:off x="5519020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1"/>
                  </a:lnTo>
                  <a:lnTo>
                    <a:pt x="26187" y="33781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3" name="object 411"/>
            <p:cNvSpPr/>
            <p:nvPr/>
          </p:nvSpPr>
          <p:spPr>
            <a:xfrm>
              <a:off x="5265411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1"/>
                  </a:lnTo>
                  <a:lnTo>
                    <a:pt x="26174" y="33781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4" name="object 412"/>
            <p:cNvSpPr/>
            <p:nvPr/>
          </p:nvSpPr>
          <p:spPr>
            <a:xfrm>
              <a:off x="5772654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5" name="object 413"/>
            <p:cNvSpPr/>
            <p:nvPr/>
          </p:nvSpPr>
          <p:spPr>
            <a:xfrm>
              <a:off x="5519020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81" y="26174"/>
                  </a:lnTo>
                  <a:lnTo>
                    <a:pt x="3378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6" name="object 414"/>
            <p:cNvSpPr/>
            <p:nvPr/>
          </p:nvSpPr>
          <p:spPr>
            <a:xfrm>
              <a:off x="5265411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7" name="object 415"/>
            <p:cNvSpPr/>
            <p:nvPr/>
          </p:nvSpPr>
          <p:spPr>
            <a:xfrm>
              <a:off x="5772654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8" name="object 416"/>
            <p:cNvSpPr/>
            <p:nvPr/>
          </p:nvSpPr>
          <p:spPr>
            <a:xfrm>
              <a:off x="5519020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29" name="object 417"/>
            <p:cNvSpPr/>
            <p:nvPr/>
          </p:nvSpPr>
          <p:spPr>
            <a:xfrm>
              <a:off x="5265411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0" name="object 418"/>
            <p:cNvSpPr/>
            <p:nvPr/>
          </p:nvSpPr>
          <p:spPr>
            <a:xfrm>
              <a:off x="5772654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1" name="object 419"/>
            <p:cNvSpPr/>
            <p:nvPr/>
          </p:nvSpPr>
          <p:spPr>
            <a:xfrm>
              <a:off x="5519020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200"/>
                  </a:lnTo>
                  <a:lnTo>
                    <a:pt x="33781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2" name="object 420"/>
            <p:cNvSpPr/>
            <p:nvPr/>
          </p:nvSpPr>
          <p:spPr>
            <a:xfrm>
              <a:off x="5265411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3" name="object 421"/>
            <p:cNvSpPr/>
            <p:nvPr/>
          </p:nvSpPr>
          <p:spPr>
            <a:xfrm>
              <a:off x="5772654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4" name="object 422"/>
            <p:cNvSpPr/>
            <p:nvPr/>
          </p:nvSpPr>
          <p:spPr>
            <a:xfrm>
              <a:off x="5519020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174"/>
                  </a:lnTo>
                  <a:lnTo>
                    <a:pt x="3378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5" name="object 423"/>
            <p:cNvSpPr/>
            <p:nvPr/>
          </p:nvSpPr>
          <p:spPr>
            <a:xfrm>
              <a:off x="5265411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6" name="object 424"/>
            <p:cNvSpPr/>
            <p:nvPr/>
          </p:nvSpPr>
          <p:spPr>
            <a:xfrm>
              <a:off x="5772654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69" y="26136"/>
                  </a:lnTo>
                  <a:lnTo>
                    <a:pt x="33769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7" name="object 425"/>
            <p:cNvSpPr/>
            <p:nvPr/>
          </p:nvSpPr>
          <p:spPr>
            <a:xfrm>
              <a:off x="5519020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56" y="33718"/>
                  </a:lnTo>
                  <a:lnTo>
                    <a:pt x="26187" y="33718"/>
                  </a:lnTo>
                  <a:lnTo>
                    <a:pt x="33781" y="26136"/>
                  </a:lnTo>
                  <a:lnTo>
                    <a:pt x="33781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8" name="object 426"/>
            <p:cNvSpPr/>
            <p:nvPr/>
          </p:nvSpPr>
          <p:spPr>
            <a:xfrm>
              <a:off x="5265411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69" y="26136"/>
                  </a:lnTo>
                  <a:lnTo>
                    <a:pt x="33769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39" name="object 427"/>
            <p:cNvSpPr/>
            <p:nvPr/>
          </p:nvSpPr>
          <p:spPr>
            <a:xfrm>
              <a:off x="5772654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174"/>
                  </a:lnTo>
                  <a:lnTo>
                    <a:pt x="33769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0" name="object 428"/>
            <p:cNvSpPr/>
            <p:nvPr/>
          </p:nvSpPr>
          <p:spPr>
            <a:xfrm>
              <a:off x="5519020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81" y="26174"/>
                  </a:lnTo>
                  <a:lnTo>
                    <a:pt x="33781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1" name="object 429"/>
            <p:cNvSpPr/>
            <p:nvPr/>
          </p:nvSpPr>
          <p:spPr>
            <a:xfrm>
              <a:off x="5265411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69" y="26174"/>
                  </a:lnTo>
                  <a:lnTo>
                    <a:pt x="33769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2" name="object 430"/>
            <p:cNvSpPr/>
            <p:nvPr/>
          </p:nvSpPr>
          <p:spPr>
            <a:xfrm>
              <a:off x="5772654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69" y="33718"/>
                  </a:lnTo>
                  <a:lnTo>
                    <a:pt x="26200" y="33718"/>
                  </a:lnTo>
                  <a:lnTo>
                    <a:pt x="33769" y="26187"/>
                  </a:lnTo>
                  <a:lnTo>
                    <a:pt x="33769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3" name="object 431"/>
            <p:cNvSpPr/>
            <p:nvPr/>
          </p:nvSpPr>
          <p:spPr>
            <a:xfrm>
              <a:off x="5519020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56" y="33718"/>
                  </a:lnTo>
                  <a:lnTo>
                    <a:pt x="26187" y="33718"/>
                  </a:lnTo>
                  <a:lnTo>
                    <a:pt x="33781" y="26187"/>
                  </a:lnTo>
                  <a:lnTo>
                    <a:pt x="33781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4" name="object 432"/>
            <p:cNvSpPr/>
            <p:nvPr/>
          </p:nvSpPr>
          <p:spPr>
            <a:xfrm>
              <a:off x="5265411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69" y="26187"/>
                  </a:lnTo>
                  <a:lnTo>
                    <a:pt x="33769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5" name="object 433"/>
            <p:cNvSpPr/>
            <p:nvPr/>
          </p:nvSpPr>
          <p:spPr>
            <a:xfrm>
              <a:off x="5772654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200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6" name="object 434"/>
            <p:cNvSpPr/>
            <p:nvPr/>
          </p:nvSpPr>
          <p:spPr>
            <a:xfrm>
              <a:off x="5519020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81" y="26200"/>
                  </a:lnTo>
                  <a:lnTo>
                    <a:pt x="33781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7" name="object 435"/>
            <p:cNvSpPr/>
            <p:nvPr/>
          </p:nvSpPr>
          <p:spPr>
            <a:xfrm>
              <a:off x="5265411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8" name="object 436"/>
            <p:cNvSpPr/>
            <p:nvPr/>
          </p:nvSpPr>
          <p:spPr>
            <a:xfrm>
              <a:off x="5772654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200" y="33782"/>
                  </a:lnTo>
                  <a:lnTo>
                    <a:pt x="33769" y="26200"/>
                  </a:lnTo>
                  <a:lnTo>
                    <a:pt x="33769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49" name="object 437"/>
            <p:cNvSpPr/>
            <p:nvPr/>
          </p:nvSpPr>
          <p:spPr>
            <a:xfrm>
              <a:off x="5519020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81" y="26200"/>
                  </a:lnTo>
                  <a:lnTo>
                    <a:pt x="33781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0" name="object 438"/>
            <p:cNvSpPr/>
            <p:nvPr/>
          </p:nvSpPr>
          <p:spPr>
            <a:xfrm>
              <a:off x="5265411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69" y="26200"/>
                  </a:lnTo>
                  <a:lnTo>
                    <a:pt x="33769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1" name="object 439"/>
            <p:cNvSpPr/>
            <p:nvPr/>
          </p:nvSpPr>
          <p:spPr>
            <a:xfrm>
              <a:off x="5011329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2" name="object 440"/>
            <p:cNvSpPr/>
            <p:nvPr/>
          </p:nvSpPr>
          <p:spPr>
            <a:xfrm>
              <a:off x="5011329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33756"/>
                  </a:moveTo>
                  <a:lnTo>
                    <a:pt x="26200" y="33756"/>
                  </a:lnTo>
                  <a:lnTo>
                    <a:pt x="33756" y="26174"/>
                  </a:lnTo>
                  <a:lnTo>
                    <a:pt x="33756" y="16852"/>
                  </a:lnTo>
                  <a:lnTo>
                    <a:pt x="33756" y="7556"/>
                  </a:lnTo>
                  <a:lnTo>
                    <a:pt x="26200" y="0"/>
                  </a:lnTo>
                  <a:lnTo>
                    <a:pt x="16890" y="0"/>
                  </a:lnTo>
                  <a:lnTo>
                    <a:pt x="7594" y="0"/>
                  </a:lnTo>
                  <a:lnTo>
                    <a:pt x="0" y="7556"/>
                  </a:lnTo>
                  <a:lnTo>
                    <a:pt x="0" y="16852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16890" y="33756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3" name="object 441"/>
            <p:cNvSpPr/>
            <p:nvPr/>
          </p:nvSpPr>
          <p:spPr>
            <a:xfrm>
              <a:off x="4757709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4" name="object 442"/>
            <p:cNvSpPr/>
            <p:nvPr/>
          </p:nvSpPr>
          <p:spPr>
            <a:xfrm>
              <a:off x="4504076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12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5" name="object 443"/>
            <p:cNvSpPr/>
            <p:nvPr/>
          </p:nvSpPr>
          <p:spPr>
            <a:xfrm>
              <a:off x="5011329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6" name="object 444"/>
            <p:cNvSpPr/>
            <p:nvPr/>
          </p:nvSpPr>
          <p:spPr>
            <a:xfrm>
              <a:off x="4757709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7" name="object 445"/>
            <p:cNvSpPr/>
            <p:nvPr/>
          </p:nvSpPr>
          <p:spPr>
            <a:xfrm>
              <a:off x="4757709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33756"/>
                  </a:moveTo>
                  <a:lnTo>
                    <a:pt x="26200" y="33756"/>
                  </a:lnTo>
                  <a:lnTo>
                    <a:pt x="33756" y="26174"/>
                  </a:lnTo>
                  <a:lnTo>
                    <a:pt x="33756" y="16878"/>
                  </a:lnTo>
                  <a:lnTo>
                    <a:pt x="33756" y="7556"/>
                  </a:lnTo>
                  <a:lnTo>
                    <a:pt x="26200" y="0"/>
                  </a:lnTo>
                  <a:lnTo>
                    <a:pt x="16890" y="0"/>
                  </a:lnTo>
                  <a:lnTo>
                    <a:pt x="7581" y="0"/>
                  </a:lnTo>
                  <a:lnTo>
                    <a:pt x="0" y="7556"/>
                  </a:lnTo>
                  <a:lnTo>
                    <a:pt x="0" y="16878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16890" y="33756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8" name="object 446"/>
            <p:cNvSpPr/>
            <p:nvPr/>
          </p:nvSpPr>
          <p:spPr>
            <a:xfrm>
              <a:off x="4504076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12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59" name="object 447"/>
            <p:cNvSpPr/>
            <p:nvPr/>
          </p:nvSpPr>
          <p:spPr>
            <a:xfrm>
              <a:off x="5011329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94" y="33781"/>
                  </a:lnTo>
                  <a:lnTo>
                    <a:pt x="26200" y="33781"/>
                  </a:lnTo>
                  <a:lnTo>
                    <a:pt x="33756" y="26225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0" name="object 448"/>
            <p:cNvSpPr/>
            <p:nvPr/>
          </p:nvSpPr>
          <p:spPr>
            <a:xfrm>
              <a:off x="4757709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81" y="33781"/>
                  </a:lnTo>
                  <a:lnTo>
                    <a:pt x="26200" y="33781"/>
                  </a:lnTo>
                  <a:lnTo>
                    <a:pt x="33756" y="26225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1" name="object 449"/>
            <p:cNvSpPr/>
            <p:nvPr/>
          </p:nvSpPr>
          <p:spPr>
            <a:xfrm>
              <a:off x="4757709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33781"/>
                  </a:moveTo>
                  <a:lnTo>
                    <a:pt x="26200" y="33781"/>
                  </a:lnTo>
                  <a:lnTo>
                    <a:pt x="33756" y="26225"/>
                  </a:lnTo>
                  <a:lnTo>
                    <a:pt x="33756" y="16929"/>
                  </a:lnTo>
                  <a:lnTo>
                    <a:pt x="33756" y="7581"/>
                  </a:lnTo>
                  <a:lnTo>
                    <a:pt x="26200" y="0"/>
                  </a:lnTo>
                  <a:lnTo>
                    <a:pt x="16890" y="0"/>
                  </a:lnTo>
                  <a:lnTo>
                    <a:pt x="7581" y="0"/>
                  </a:lnTo>
                  <a:lnTo>
                    <a:pt x="0" y="7581"/>
                  </a:lnTo>
                  <a:lnTo>
                    <a:pt x="0" y="16929"/>
                  </a:lnTo>
                  <a:lnTo>
                    <a:pt x="0" y="26225"/>
                  </a:lnTo>
                  <a:lnTo>
                    <a:pt x="7581" y="33781"/>
                  </a:lnTo>
                  <a:lnTo>
                    <a:pt x="16890" y="33781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2" name="object 450"/>
            <p:cNvSpPr/>
            <p:nvPr/>
          </p:nvSpPr>
          <p:spPr>
            <a:xfrm>
              <a:off x="4504076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81" y="33781"/>
                  </a:lnTo>
                  <a:lnTo>
                    <a:pt x="26212" y="33781"/>
                  </a:lnTo>
                  <a:lnTo>
                    <a:pt x="33769" y="26225"/>
                  </a:lnTo>
                  <a:lnTo>
                    <a:pt x="33769" y="7581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3" name="object 451"/>
            <p:cNvSpPr/>
            <p:nvPr/>
          </p:nvSpPr>
          <p:spPr>
            <a:xfrm>
              <a:off x="4504076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903" y="33781"/>
                  </a:moveTo>
                  <a:lnTo>
                    <a:pt x="26212" y="33781"/>
                  </a:lnTo>
                  <a:lnTo>
                    <a:pt x="33769" y="26225"/>
                  </a:lnTo>
                  <a:lnTo>
                    <a:pt x="33769" y="16929"/>
                  </a:lnTo>
                  <a:lnTo>
                    <a:pt x="33769" y="7581"/>
                  </a:lnTo>
                  <a:lnTo>
                    <a:pt x="26212" y="0"/>
                  </a:lnTo>
                  <a:lnTo>
                    <a:pt x="16903" y="0"/>
                  </a:lnTo>
                  <a:lnTo>
                    <a:pt x="7581" y="0"/>
                  </a:lnTo>
                  <a:lnTo>
                    <a:pt x="0" y="7581"/>
                  </a:lnTo>
                  <a:lnTo>
                    <a:pt x="0" y="16929"/>
                  </a:lnTo>
                  <a:lnTo>
                    <a:pt x="0" y="26225"/>
                  </a:lnTo>
                  <a:lnTo>
                    <a:pt x="7581" y="33781"/>
                  </a:lnTo>
                  <a:lnTo>
                    <a:pt x="16903" y="33781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4" name="object 452"/>
            <p:cNvSpPr/>
            <p:nvPr/>
          </p:nvSpPr>
          <p:spPr>
            <a:xfrm>
              <a:off x="5011329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94" y="33756"/>
                  </a:lnTo>
                  <a:lnTo>
                    <a:pt x="26200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5" name="object 453"/>
            <p:cNvSpPr/>
            <p:nvPr/>
          </p:nvSpPr>
          <p:spPr>
            <a:xfrm>
              <a:off x="4757709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6" name="object 454"/>
            <p:cNvSpPr/>
            <p:nvPr/>
          </p:nvSpPr>
          <p:spPr>
            <a:xfrm>
              <a:off x="4757709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33756"/>
                  </a:moveTo>
                  <a:lnTo>
                    <a:pt x="26200" y="33756"/>
                  </a:lnTo>
                  <a:lnTo>
                    <a:pt x="33756" y="26200"/>
                  </a:lnTo>
                  <a:lnTo>
                    <a:pt x="33756" y="16903"/>
                  </a:lnTo>
                  <a:lnTo>
                    <a:pt x="33756" y="7556"/>
                  </a:lnTo>
                  <a:lnTo>
                    <a:pt x="26200" y="0"/>
                  </a:lnTo>
                  <a:lnTo>
                    <a:pt x="16890" y="0"/>
                  </a:lnTo>
                  <a:lnTo>
                    <a:pt x="7581" y="0"/>
                  </a:lnTo>
                  <a:lnTo>
                    <a:pt x="0" y="7556"/>
                  </a:lnTo>
                  <a:lnTo>
                    <a:pt x="0" y="16903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16890" y="33756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7" name="object 455"/>
            <p:cNvSpPr/>
            <p:nvPr/>
          </p:nvSpPr>
          <p:spPr>
            <a:xfrm>
              <a:off x="4504076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12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8" name="object 456"/>
            <p:cNvSpPr/>
            <p:nvPr/>
          </p:nvSpPr>
          <p:spPr>
            <a:xfrm>
              <a:off x="5011329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81"/>
                  </a:lnTo>
                  <a:lnTo>
                    <a:pt x="26200" y="33781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69" name="object 457"/>
            <p:cNvSpPr/>
            <p:nvPr/>
          </p:nvSpPr>
          <p:spPr>
            <a:xfrm>
              <a:off x="4757709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1"/>
                  </a:lnTo>
                  <a:lnTo>
                    <a:pt x="26200" y="33781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0" name="object 458"/>
            <p:cNvSpPr/>
            <p:nvPr/>
          </p:nvSpPr>
          <p:spPr>
            <a:xfrm>
              <a:off x="4504076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1"/>
                  </a:lnTo>
                  <a:lnTo>
                    <a:pt x="26212" y="33781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1" name="object 459"/>
            <p:cNvSpPr/>
            <p:nvPr/>
          </p:nvSpPr>
          <p:spPr>
            <a:xfrm>
              <a:off x="4504076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903" y="33781"/>
                  </a:moveTo>
                  <a:lnTo>
                    <a:pt x="26212" y="33781"/>
                  </a:lnTo>
                  <a:lnTo>
                    <a:pt x="33769" y="26174"/>
                  </a:lnTo>
                  <a:lnTo>
                    <a:pt x="33769" y="16878"/>
                  </a:lnTo>
                  <a:lnTo>
                    <a:pt x="33769" y="7556"/>
                  </a:lnTo>
                  <a:lnTo>
                    <a:pt x="26212" y="0"/>
                  </a:lnTo>
                  <a:lnTo>
                    <a:pt x="16903" y="0"/>
                  </a:lnTo>
                  <a:lnTo>
                    <a:pt x="7581" y="0"/>
                  </a:lnTo>
                  <a:lnTo>
                    <a:pt x="0" y="7556"/>
                  </a:lnTo>
                  <a:lnTo>
                    <a:pt x="0" y="16878"/>
                  </a:lnTo>
                  <a:lnTo>
                    <a:pt x="0" y="26174"/>
                  </a:lnTo>
                  <a:lnTo>
                    <a:pt x="7581" y="33781"/>
                  </a:lnTo>
                  <a:lnTo>
                    <a:pt x="16903" y="33781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2" name="object 460"/>
            <p:cNvSpPr/>
            <p:nvPr/>
          </p:nvSpPr>
          <p:spPr>
            <a:xfrm>
              <a:off x="5011329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82"/>
                  </a:lnTo>
                  <a:lnTo>
                    <a:pt x="26200" y="33782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3" name="object 461"/>
            <p:cNvSpPr/>
            <p:nvPr/>
          </p:nvSpPr>
          <p:spPr>
            <a:xfrm>
              <a:off x="4757709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4" name="object 462"/>
            <p:cNvSpPr/>
            <p:nvPr/>
          </p:nvSpPr>
          <p:spPr>
            <a:xfrm>
              <a:off x="4504076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212" y="33782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5" name="object 463"/>
            <p:cNvSpPr/>
            <p:nvPr/>
          </p:nvSpPr>
          <p:spPr>
            <a:xfrm>
              <a:off x="4504076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903" y="33782"/>
                  </a:moveTo>
                  <a:lnTo>
                    <a:pt x="26212" y="33782"/>
                  </a:lnTo>
                  <a:lnTo>
                    <a:pt x="33769" y="26174"/>
                  </a:lnTo>
                  <a:lnTo>
                    <a:pt x="33769" y="16878"/>
                  </a:lnTo>
                  <a:lnTo>
                    <a:pt x="33769" y="7556"/>
                  </a:lnTo>
                  <a:lnTo>
                    <a:pt x="26212" y="0"/>
                  </a:lnTo>
                  <a:lnTo>
                    <a:pt x="16903" y="0"/>
                  </a:lnTo>
                  <a:lnTo>
                    <a:pt x="7581" y="0"/>
                  </a:lnTo>
                  <a:lnTo>
                    <a:pt x="0" y="7556"/>
                  </a:lnTo>
                  <a:lnTo>
                    <a:pt x="0" y="16878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16903" y="33782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6" name="object 464"/>
            <p:cNvSpPr/>
            <p:nvPr/>
          </p:nvSpPr>
          <p:spPr>
            <a:xfrm>
              <a:off x="5011329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94" y="33782"/>
                  </a:lnTo>
                  <a:lnTo>
                    <a:pt x="26200" y="33782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7" name="object 465"/>
            <p:cNvSpPr/>
            <p:nvPr/>
          </p:nvSpPr>
          <p:spPr>
            <a:xfrm>
              <a:off x="4757709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8" name="object 466"/>
            <p:cNvSpPr/>
            <p:nvPr/>
          </p:nvSpPr>
          <p:spPr>
            <a:xfrm>
              <a:off x="4757709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33782"/>
                  </a:moveTo>
                  <a:lnTo>
                    <a:pt x="26200" y="33782"/>
                  </a:lnTo>
                  <a:lnTo>
                    <a:pt x="33756" y="26200"/>
                  </a:lnTo>
                  <a:lnTo>
                    <a:pt x="33756" y="16903"/>
                  </a:lnTo>
                  <a:lnTo>
                    <a:pt x="33756" y="7556"/>
                  </a:lnTo>
                  <a:lnTo>
                    <a:pt x="26200" y="0"/>
                  </a:lnTo>
                  <a:lnTo>
                    <a:pt x="16890" y="0"/>
                  </a:lnTo>
                  <a:lnTo>
                    <a:pt x="7581" y="0"/>
                  </a:lnTo>
                  <a:lnTo>
                    <a:pt x="0" y="7556"/>
                  </a:lnTo>
                  <a:lnTo>
                    <a:pt x="0" y="16903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16890" y="33782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79" name="object 467"/>
            <p:cNvSpPr/>
            <p:nvPr/>
          </p:nvSpPr>
          <p:spPr>
            <a:xfrm>
              <a:off x="4504076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212" y="33782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0" name="object 468"/>
            <p:cNvSpPr/>
            <p:nvPr/>
          </p:nvSpPr>
          <p:spPr>
            <a:xfrm>
              <a:off x="5011329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94" y="33756"/>
                  </a:lnTo>
                  <a:lnTo>
                    <a:pt x="26200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1" name="object 469"/>
            <p:cNvSpPr/>
            <p:nvPr/>
          </p:nvSpPr>
          <p:spPr>
            <a:xfrm>
              <a:off x="4757709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2" name="object 470"/>
            <p:cNvSpPr/>
            <p:nvPr/>
          </p:nvSpPr>
          <p:spPr>
            <a:xfrm>
              <a:off x="4504076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12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3" name="object 471"/>
            <p:cNvSpPr/>
            <p:nvPr/>
          </p:nvSpPr>
          <p:spPr>
            <a:xfrm>
              <a:off x="4504076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903" y="33756"/>
                  </a:moveTo>
                  <a:lnTo>
                    <a:pt x="26212" y="33756"/>
                  </a:lnTo>
                  <a:lnTo>
                    <a:pt x="33769" y="26200"/>
                  </a:lnTo>
                  <a:lnTo>
                    <a:pt x="33769" y="16903"/>
                  </a:lnTo>
                  <a:lnTo>
                    <a:pt x="33769" y="7556"/>
                  </a:lnTo>
                  <a:lnTo>
                    <a:pt x="26212" y="0"/>
                  </a:lnTo>
                  <a:lnTo>
                    <a:pt x="16903" y="0"/>
                  </a:lnTo>
                  <a:lnTo>
                    <a:pt x="7581" y="0"/>
                  </a:lnTo>
                  <a:lnTo>
                    <a:pt x="0" y="7556"/>
                  </a:lnTo>
                  <a:lnTo>
                    <a:pt x="0" y="16903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16903" y="33756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4" name="object 472"/>
            <p:cNvSpPr/>
            <p:nvPr/>
          </p:nvSpPr>
          <p:spPr>
            <a:xfrm>
              <a:off x="5011329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5" name="object 473"/>
            <p:cNvSpPr/>
            <p:nvPr/>
          </p:nvSpPr>
          <p:spPr>
            <a:xfrm>
              <a:off x="4757709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6" name="object 474"/>
            <p:cNvSpPr/>
            <p:nvPr/>
          </p:nvSpPr>
          <p:spPr>
            <a:xfrm>
              <a:off x="4757709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33756"/>
                  </a:moveTo>
                  <a:lnTo>
                    <a:pt x="26200" y="33756"/>
                  </a:lnTo>
                  <a:lnTo>
                    <a:pt x="33756" y="26174"/>
                  </a:lnTo>
                  <a:lnTo>
                    <a:pt x="33756" y="16878"/>
                  </a:lnTo>
                  <a:lnTo>
                    <a:pt x="33756" y="7581"/>
                  </a:lnTo>
                  <a:lnTo>
                    <a:pt x="26200" y="0"/>
                  </a:lnTo>
                  <a:lnTo>
                    <a:pt x="16890" y="0"/>
                  </a:lnTo>
                  <a:lnTo>
                    <a:pt x="7581" y="0"/>
                  </a:lnTo>
                  <a:lnTo>
                    <a:pt x="0" y="7581"/>
                  </a:lnTo>
                  <a:lnTo>
                    <a:pt x="0" y="16878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16890" y="33756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7" name="object 475"/>
            <p:cNvSpPr/>
            <p:nvPr/>
          </p:nvSpPr>
          <p:spPr>
            <a:xfrm>
              <a:off x="4504076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81" y="33756"/>
                  </a:lnTo>
                  <a:lnTo>
                    <a:pt x="26212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8" name="object 476"/>
            <p:cNvSpPr/>
            <p:nvPr/>
          </p:nvSpPr>
          <p:spPr>
            <a:xfrm>
              <a:off x="5011342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81" y="33718"/>
                  </a:lnTo>
                  <a:lnTo>
                    <a:pt x="26200" y="33718"/>
                  </a:lnTo>
                  <a:lnTo>
                    <a:pt x="33756" y="26136"/>
                  </a:lnTo>
                  <a:lnTo>
                    <a:pt x="33756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89" name="object 477"/>
            <p:cNvSpPr/>
            <p:nvPr/>
          </p:nvSpPr>
          <p:spPr>
            <a:xfrm>
              <a:off x="4757709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81" y="33718"/>
                  </a:lnTo>
                  <a:lnTo>
                    <a:pt x="26200" y="33718"/>
                  </a:lnTo>
                  <a:lnTo>
                    <a:pt x="33756" y="26136"/>
                  </a:lnTo>
                  <a:lnTo>
                    <a:pt x="33756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0" name="object 478"/>
            <p:cNvSpPr/>
            <p:nvPr/>
          </p:nvSpPr>
          <p:spPr>
            <a:xfrm>
              <a:off x="4504076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81" y="33718"/>
                  </a:lnTo>
                  <a:lnTo>
                    <a:pt x="26212" y="33718"/>
                  </a:lnTo>
                  <a:lnTo>
                    <a:pt x="33769" y="26136"/>
                  </a:lnTo>
                  <a:lnTo>
                    <a:pt x="33769" y="7543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1" name="object 479"/>
            <p:cNvSpPr/>
            <p:nvPr/>
          </p:nvSpPr>
          <p:spPr>
            <a:xfrm>
              <a:off x="5011342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56" y="26174"/>
                  </a:lnTo>
                  <a:lnTo>
                    <a:pt x="33756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2" name="object 480"/>
            <p:cNvSpPr/>
            <p:nvPr/>
          </p:nvSpPr>
          <p:spPr>
            <a:xfrm>
              <a:off x="4757709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56" y="26174"/>
                  </a:lnTo>
                  <a:lnTo>
                    <a:pt x="33756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3" name="object 481"/>
            <p:cNvSpPr/>
            <p:nvPr/>
          </p:nvSpPr>
          <p:spPr>
            <a:xfrm>
              <a:off x="4504076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12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81" y="33782"/>
                  </a:lnTo>
                  <a:lnTo>
                    <a:pt x="26212" y="33782"/>
                  </a:lnTo>
                  <a:lnTo>
                    <a:pt x="33769" y="26174"/>
                  </a:lnTo>
                  <a:lnTo>
                    <a:pt x="33769" y="7607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4" name="object 482"/>
            <p:cNvSpPr/>
            <p:nvPr/>
          </p:nvSpPr>
          <p:spPr>
            <a:xfrm>
              <a:off x="5011342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81" y="33718"/>
                  </a:lnTo>
                  <a:lnTo>
                    <a:pt x="26200" y="33718"/>
                  </a:lnTo>
                  <a:lnTo>
                    <a:pt x="33756" y="26187"/>
                  </a:lnTo>
                  <a:lnTo>
                    <a:pt x="33756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5" name="object 483"/>
            <p:cNvSpPr/>
            <p:nvPr/>
          </p:nvSpPr>
          <p:spPr>
            <a:xfrm>
              <a:off x="4757709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81" y="33718"/>
                  </a:lnTo>
                  <a:lnTo>
                    <a:pt x="26200" y="33718"/>
                  </a:lnTo>
                  <a:lnTo>
                    <a:pt x="33756" y="26187"/>
                  </a:lnTo>
                  <a:lnTo>
                    <a:pt x="33756" y="7543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6" name="object 484"/>
            <p:cNvSpPr/>
            <p:nvPr/>
          </p:nvSpPr>
          <p:spPr>
            <a:xfrm>
              <a:off x="4504076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25" y="0"/>
                  </a:moveTo>
                  <a:lnTo>
                    <a:pt x="7581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81" y="33718"/>
                  </a:lnTo>
                  <a:lnTo>
                    <a:pt x="26225" y="33718"/>
                  </a:lnTo>
                  <a:lnTo>
                    <a:pt x="33782" y="26187"/>
                  </a:lnTo>
                  <a:lnTo>
                    <a:pt x="33782" y="7543"/>
                  </a:lnTo>
                  <a:lnTo>
                    <a:pt x="2622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7" name="object 485"/>
            <p:cNvSpPr/>
            <p:nvPr/>
          </p:nvSpPr>
          <p:spPr>
            <a:xfrm>
              <a:off x="5011342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8" name="object 486"/>
            <p:cNvSpPr/>
            <p:nvPr/>
          </p:nvSpPr>
          <p:spPr>
            <a:xfrm>
              <a:off x="4757709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00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399" name="object 487"/>
            <p:cNvSpPr/>
            <p:nvPr/>
          </p:nvSpPr>
          <p:spPr>
            <a:xfrm>
              <a:off x="4504076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25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81" y="33756"/>
                  </a:lnTo>
                  <a:lnTo>
                    <a:pt x="26225" y="33756"/>
                  </a:lnTo>
                  <a:lnTo>
                    <a:pt x="33782" y="26200"/>
                  </a:lnTo>
                  <a:lnTo>
                    <a:pt x="33782" y="7581"/>
                  </a:lnTo>
                  <a:lnTo>
                    <a:pt x="2622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0" name="object 488"/>
            <p:cNvSpPr/>
            <p:nvPr/>
          </p:nvSpPr>
          <p:spPr>
            <a:xfrm>
              <a:off x="5011342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56" y="26200"/>
                  </a:lnTo>
                  <a:lnTo>
                    <a:pt x="33756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1" name="object 489"/>
            <p:cNvSpPr/>
            <p:nvPr/>
          </p:nvSpPr>
          <p:spPr>
            <a:xfrm>
              <a:off x="4757709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00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200" y="33782"/>
                  </a:lnTo>
                  <a:lnTo>
                    <a:pt x="33756" y="26200"/>
                  </a:lnTo>
                  <a:lnTo>
                    <a:pt x="33756" y="7607"/>
                  </a:lnTo>
                  <a:lnTo>
                    <a:pt x="2620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2" name="object 490"/>
            <p:cNvSpPr/>
            <p:nvPr/>
          </p:nvSpPr>
          <p:spPr>
            <a:xfrm>
              <a:off x="4504076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225" y="0"/>
                  </a:moveTo>
                  <a:lnTo>
                    <a:pt x="7581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81" y="33782"/>
                  </a:lnTo>
                  <a:lnTo>
                    <a:pt x="26225" y="33782"/>
                  </a:lnTo>
                  <a:lnTo>
                    <a:pt x="33782" y="26200"/>
                  </a:lnTo>
                  <a:lnTo>
                    <a:pt x="33782" y="7607"/>
                  </a:lnTo>
                  <a:lnTo>
                    <a:pt x="26225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3" name="object 491"/>
            <p:cNvSpPr/>
            <p:nvPr/>
          </p:nvSpPr>
          <p:spPr>
            <a:xfrm>
              <a:off x="4250479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4" name="object 492"/>
            <p:cNvSpPr/>
            <p:nvPr/>
          </p:nvSpPr>
          <p:spPr>
            <a:xfrm>
              <a:off x="4250479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5" name="object 493"/>
            <p:cNvSpPr/>
            <p:nvPr/>
          </p:nvSpPr>
          <p:spPr>
            <a:xfrm>
              <a:off x="4250479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69" y="33781"/>
                  </a:lnTo>
                  <a:lnTo>
                    <a:pt x="26187" y="33781"/>
                  </a:lnTo>
                  <a:lnTo>
                    <a:pt x="33743" y="26225"/>
                  </a:lnTo>
                  <a:lnTo>
                    <a:pt x="33743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6" name="object 494"/>
            <p:cNvSpPr/>
            <p:nvPr/>
          </p:nvSpPr>
          <p:spPr>
            <a:xfrm>
              <a:off x="4250479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7" name="object 495"/>
            <p:cNvSpPr/>
            <p:nvPr/>
          </p:nvSpPr>
          <p:spPr>
            <a:xfrm>
              <a:off x="4250479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1"/>
                  </a:lnTo>
                  <a:lnTo>
                    <a:pt x="26187" y="33781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8" name="object 496"/>
            <p:cNvSpPr/>
            <p:nvPr/>
          </p:nvSpPr>
          <p:spPr>
            <a:xfrm>
              <a:off x="4250479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87" y="33782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09" name="object 497"/>
            <p:cNvSpPr/>
            <p:nvPr/>
          </p:nvSpPr>
          <p:spPr>
            <a:xfrm>
              <a:off x="4250479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87" y="33782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0" name="object 498"/>
            <p:cNvSpPr/>
            <p:nvPr/>
          </p:nvSpPr>
          <p:spPr>
            <a:xfrm>
              <a:off x="4250479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1" name="object 499"/>
            <p:cNvSpPr/>
            <p:nvPr/>
          </p:nvSpPr>
          <p:spPr>
            <a:xfrm>
              <a:off x="4250479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43" y="26174"/>
                  </a:lnTo>
                  <a:lnTo>
                    <a:pt x="33743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2" name="object 500"/>
            <p:cNvSpPr/>
            <p:nvPr/>
          </p:nvSpPr>
          <p:spPr>
            <a:xfrm>
              <a:off x="4250479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26187" y="33718"/>
                  </a:lnTo>
                  <a:lnTo>
                    <a:pt x="33743" y="26136"/>
                  </a:lnTo>
                  <a:lnTo>
                    <a:pt x="33743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3" name="object 501"/>
            <p:cNvSpPr/>
            <p:nvPr/>
          </p:nvSpPr>
          <p:spPr>
            <a:xfrm>
              <a:off x="4250479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87" y="33782"/>
                  </a:lnTo>
                  <a:lnTo>
                    <a:pt x="33743" y="26174"/>
                  </a:lnTo>
                  <a:lnTo>
                    <a:pt x="33743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4" name="object 502"/>
            <p:cNvSpPr/>
            <p:nvPr/>
          </p:nvSpPr>
          <p:spPr>
            <a:xfrm>
              <a:off x="4250479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69" y="33718"/>
                  </a:lnTo>
                  <a:lnTo>
                    <a:pt x="26187" y="33718"/>
                  </a:lnTo>
                  <a:lnTo>
                    <a:pt x="33743" y="26187"/>
                  </a:lnTo>
                  <a:lnTo>
                    <a:pt x="33743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5" name="object 503"/>
            <p:cNvSpPr/>
            <p:nvPr/>
          </p:nvSpPr>
          <p:spPr>
            <a:xfrm>
              <a:off x="4250491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31" y="26200"/>
                  </a:lnTo>
                  <a:lnTo>
                    <a:pt x="33731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6" name="object 504"/>
            <p:cNvSpPr/>
            <p:nvPr/>
          </p:nvSpPr>
          <p:spPr>
            <a:xfrm>
              <a:off x="4250491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74" y="33782"/>
                  </a:lnTo>
                  <a:lnTo>
                    <a:pt x="33731" y="26200"/>
                  </a:lnTo>
                  <a:lnTo>
                    <a:pt x="33731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7" name="object 505"/>
            <p:cNvSpPr/>
            <p:nvPr/>
          </p:nvSpPr>
          <p:spPr>
            <a:xfrm>
              <a:off x="3968070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200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8" name="object 506"/>
            <p:cNvSpPr/>
            <p:nvPr/>
          </p:nvSpPr>
          <p:spPr>
            <a:xfrm>
              <a:off x="3968070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19" name="object 507"/>
            <p:cNvSpPr/>
            <p:nvPr/>
          </p:nvSpPr>
          <p:spPr>
            <a:xfrm>
              <a:off x="3968070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74" y="33782"/>
                  </a:lnTo>
                  <a:lnTo>
                    <a:pt x="33743" y="26200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0" name="object 508"/>
            <p:cNvSpPr/>
            <p:nvPr/>
          </p:nvSpPr>
          <p:spPr>
            <a:xfrm>
              <a:off x="3968070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1" name="object 509"/>
            <p:cNvSpPr/>
            <p:nvPr/>
          </p:nvSpPr>
          <p:spPr>
            <a:xfrm>
              <a:off x="3968070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2" name="object 510"/>
            <p:cNvSpPr/>
            <p:nvPr/>
          </p:nvSpPr>
          <p:spPr>
            <a:xfrm>
              <a:off x="3968070" y="6156950"/>
              <a:ext cx="34290" cy="34925"/>
            </a:xfrm>
            <a:custGeom>
              <a:avLst/>
              <a:gdLst/>
              <a:ahLst/>
              <a:cxnLst/>
              <a:rect l="l" t="t" r="r" b="b"/>
              <a:pathLst>
                <a:path w="34289" h="34925">
                  <a:moveTo>
                    <a:pt x="26174" y="0"/>
                  </a:moveTo>
                  <a:lnTo>
                    <a:pt x="7556" y="0"/>
                  </a:lnTo>
                  <a:lnTo>
                    <a:pt x="0" y="7696"/>
                  </a:lnTo>
                  <a:lnTo>
                    <a:pt x="0" y="26657"/>
                  </a:lnTo>
                  <a:lnTo>
                    <a:pt x="7556" y="34378"/>
                  </a:lnTo>
                  <a:lnTo>
                    <a:pt x="26174" y="34378"/>
                  </a:lnTo>
                  <a:lnTo>
                    <a:pt x="33743" y="26657"/>
                  </a:lnTo>
                  <a:lnTo>
                    <a:pt x="33743" y="769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3" name="object 511"/>
            <p:cNvSpPr/>
            <p:nvPr/>
          </p:nvSpPr>
          <p:spPr>
            <a:xfrm>
              <a:off x="3968070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4" name="object 512"/>
            <p:cNvSpPr/>
            <p:nvPr/>
          </p:nvSpPr>
          <p:spPr>
            <a:xfrm>
              <a:off x="3968070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56" y="33718"/>
                  </a:lnTo>
                  <a:lnTo>
                    <a:pt x="26174" y="33718"/>
                  </a:lnTo>
                  <a:lnTo>
                    <a:pt x="33743" y="26161"/>
                  </a:lnTo>
                  <a:lnTo>
                    <a:pt x="33743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5" name="object 513"/>
            <p:cNvSpPr/>
            <p:nvPr/>
          </p:nvSpPr>
          <p:spPr>
            <a:xfrm>
              <a:off x="3713976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689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200"/>
                  </a:lnTo>
                  <a:lnTo>
                    <a:pt x="34213" y="7835"/>
                  </a:lnTo>
                  <a:lnTo>
                    <a:pt x="27050" y="431"/>
                  </a:lnTo>
                  <a:lnTo>
                    <a:pt x="17525" y="63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6" name="object 514"/>
            <p:cNvSpPr/>
            <p:nvPr/>
          </p:nvSpPr>
          <p:spPr>
            <a:xfrm>
              <a:off x="3460353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7" name="object 515"/>
            <p:cNvSpPr/>
            <p:nvPr/>
          </p:nvSpPr>
          <p:spPr>
            <a:xfrm>
              <a:off x="3206744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200"/>
                  </a:lnTo>
                  <a:lnTo>
                    <a:pt x="33731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8" name="object 516"/>
            <p:cNvSpPr/>
            <p:nvPr/>
          </p:nvSpPr>
          <p:spPr>
            <a:xfrm>
              <a:off x="2953110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6891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200"/>
                  </a:lnTo>
                  <a:lnTo>
                    <a:pt x="34150" y="7861"/>
                  </a:lnTo>
                  <a:lnTo>
                    <a:pt x="27012" y="469"/>
                  </a:lnTo>
                  <a:lnTo>
                    <a:pt x="17538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29" name="object 517"/>
            <p:cNvSpPr/>
            <p:nvPr/>
          </p:nvSpPr>
          <p:spPr>
            <a:xfrm>
              <a:off x="3713976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689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200"/>
                  </a:lnTo>
                  <a:lnTo>
                    <a:pt x="34213" y="7835"/>
                  </a:lnTo>
                  <a:lnTo>
                    <a:pt x="27050" y="431"/>
                  </a:lnTo>
                  <a:lnTo>
                    <a:pt x="17525" y="63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0" name="object 518"/>
            <p:cNvSpPr/>
            <p:nvPr/>
          </p:nvSpPr>
          <p:spPr>
            <a:xfrm>
              <a:off x="3460353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1" name="object 519"/>
            <p:cNvSpPr/>
            <p:nvPr/>
          </p:nvSpPr>
          <p:spPr>
            <a:xfrm>
              <a:off x="3206744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200"/>
                  </a:lnTo>
                  <a:lnTo>
                    <a:pt x="33731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2" name="object 520"/>
            <p:cNvSpPr/>
            <p:nvPr/>
          </p:nvSpPr>
          <p:spPr>
            <a:xfrm>
              <a:off x="2953110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6891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200"/>
                  </a:lnTo>
                  <a:lnTo>
                    <a:pt x="34150" y="7861"/>
                  </a:lnTo>
                  <a:lnTo>
                    <a:pt x="27012" y="469"/>
                  </a:lnTo>
                  <a:lnTo>
                    <a:pt x="17538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3" name="object 521"/>
            <p:cNvSpPr/>
            <p:nvPr/>
          </p:nvSpPr>
          <p:spPr>
            <a:xfrm>
              <a:off x="3713976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689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657" y="33782"/>
                  </a:lnTo>
                  <a:lnTo>
                    <a:pt x="34213" y="26200"/>
                  </a:lnTo>
                  <a:lnTo>
                    <a:pt x="34213" y="7835"/>
                  </a:lnTo>
                  <a:lnTo>
                    <a:pt x="27050" y="444"/>
                  </a:lnTo>
                  <a:lnTo>
                    <a:pt x="17525" y="63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4" name="object 522"/>
            <p:cNvSpPr/>
            <p:nvPr/>
          </p:nvSpPr>
          <p:spPr>
            <a:xfrm>
              <a:off x="3460353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5" name="object 523"/>
            <p:cNvSpPr/>
            <p:nvPr/>
          </p:nvSpPr>
          <p:spPr>
            <a:xfrm>
              <a:off x="3206744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31" y="26200"/>
                  </a:lnTo>
                  <a:lnTo>
                    <a:pt x="33731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6" name="object 524"/>
            <p:cNvSpPr/>
            <p:nvPr/>
          </p:nvSpPr>
          <p:spPr>
            <a:xfrm>
              <a:off x="2953110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6891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94" y="33782"/>
                  </a:lnTo>
                  <a:lnTo>
                    <a:pt x="26568" y="33782"/>
                  </a:lnTo>
                  <a:lnTo>
                    <a:pt x="34150" y="26200"/>
                  </a:lnTo>
                  <a:lnTo>
                    <a:pt x="34150" y="7886"/>
                  </a:lnTo>
                  <a:lnTo>
                    <a:pt x="27012" y="495"/>
                  </a:lnTo>
                  <a:lnTo>
                    <a:pt x="17538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7" name="object 525"/>
            <p:cNvSpPr/>
            <p:nvPr/>
          </p:nvSpPr>
          <p:spPr>
            <a:xfrm>
              <a:off x="3713976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689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174"/>
                  </a:lnTo>
                  <a:lnTo>
                    <a:pt x="34213" y="7861"/>
                  </a:lnTo>
                  <a:lnTo>
                    <a:pt x="27050" y="431"/>
                  </a:lnTo>
                  <a:lnTo>
                    <a:pt x="17525" y="88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8" name="object 526"/>
            <p:cNvSpPr/>
            <p:nvPr/>
          </p:nvSpPr>
          <p:spPr>
            <a:xfrm>
              <a:off x="3460353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39" name="object 527"/>
            <p:cNvSpPr/>
            <p:nvPr/>
          </p:nvSpPr>
          <p:spPr>
            <a:xfrm>
              <a:off x="3206744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174"/>
                  </a:lnTo>
                  <a:lnTo>
                    <a:pt x="33731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0" name="object 528"/>
            <p:cNvSpPr/>
            <p:nvPr/>
          </p:nvSpPr>
          <p:spPr>
            <a:xfrm>
              <a:off x="2953110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6891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174"/>
                  </a:lnTo>
                  <a:lnTo>
                    <a:pt x="34150" y="7861"/>
                  </a:lnTo>
                  <a:lnTo>
                    <a:pt x="27000" y="431"/>
                  </a:lnTo>
                  <a:lnTo>
                    <a:pt x="17500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1" name="object 529"/>
            <p:cNvSpPr/>
            <p:nvPr/>
          </p:nvSpPr>
          <p:spPr>
            <a:xfrm>
              <a:off x="3713976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174"/>
                  </a:lnTo>
                  <a:lnTo>
                    <a:pt x="34213" y="7861"/>
                  </a:lnTo>
                  <a:lnTo>
                    <a:pt x="27050" y="431"/>
                  </a:lnTo>
                  <a:lnTo>
                    <a:pt x="17525" y="88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2" name="object 530"/>
            <p:cNvSpPr/>
            <p:nvPr/>
          </p:nvSpPr>
          <p:spPr>
            <a:xfrm>
              <a:off x="3460353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3" name="object 531"/>
            <p:cNvSpPr/>
            <p:nvPr/>
          </p:nvSpPr>
          <p:spPr>
            <a:xfrm>
              <a:off x="3206744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174"/>
                  </a:lnTo>
                  <a:lnTo>
                    <a:pt x="33731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4" name="object 532"/>
            <p:cNvSpPr/>
            <p:nvPr/>
          </p:nvSpPr>
          <p:spPr>
            <a:xfrm>
              <a:off x="2953110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174"/>
                  </a:lnTo>
                  <a:lnTo>
                    <a:pt x="34150" y="7861"/>
                  </a:lnTo>
                  <a:lnTo>
                    <a:pt x="27000" y="469"/>
                  </a:lnTo>
                  <a:lnTo>
                    <a:pt x="17500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5" name="object 533"/>
            <p:cNvSpPr/>
            <p:nvPr/>
          </p:nvSpPr>
          <p:spPr>
            <a:xfrm>
              <a:off x="3713976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174"/>
                  </a:lnTo>
                  <a:lnTo>
                    <a:pt x="34213" y="7835"/>
                  </a:lnTo>
                  <a:lnTo>
                    <a:pt x="27050" y="419"/>
                  </a:lnTo>
                  <a:lnTo>
                    <a:pt x="17525" y="63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6" name="object 534"/>
            <p:cNvSpPr/>
            <p:nvPr/>
          </p:nvSpPr>
          <p:spPr>
            <a:xfrm>
              <a:off x="3460353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7" name="object 535"/>
            <p:cNvSpPr/>
            <p:nvPr/>
          </p:nvSpPr>
          <p:spPr>
            <a:xfrm>
              <a:off x="3206744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8" name="object 536"/>
            <p:cNvSpPr/>
            <p:nvPr/>
          </p:nvSpPr>
          <p:spPr>
            <a:xfrm>
              <a:off x="2953110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174"/>
                  </a:lnTo>
                  <a:lnTo>
                    <a:pt x="34150" y="7861"/>
                  </a:lnTo>
                  <a:lnTo>
                    <a:pt x="27012" y="469"/>
                  </a:lnTo>
                  <a:lnTo>
                    <a:pt x="17538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49" name="object 537"/>
            <p:cNvSpPr/>
            <p:nvPr/>
          </p:nvSpPr>
          <p:spPr>
            <a:xfrm>
              <a:off x="3713976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174"/>
                  </a:lnTo>
                  <a:lnTo>
                    <a:pt x="34213" y="7835"/>
                  </a:lnTo>
                  <a:lnTo>
                    <a:pt x="27050" y="419"/>
                  </a:lnTo>
                  <a:lnTo>
                    <a:pt x="17525" y="63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0" name="object 538"/>
            <p:cNvSpPr/>
            <p:nvPr/>
          </p:nvSpPr>
          <p:spPr>
            <a:xfrm>
              <a:off x="3460353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1" name="object 539"/>
            <p:cNvSpPr/>
            <p:nvPr/>
          </p:nvSpPr>
          <p:spPr>
            <a:xfrm>
              <a:off x="3206744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2" name="object 540"/>
            <p:cNvSpPr/>
            <p:nvPr/>
          </p:nvSpPr>
          <p:spPr>
            <a:xfrm>
              <a:off x="2953110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174"/>
                  </a:lnTo>
                  <a:lnTo>
                    <a:pt x="34150" y="7835"/>
                  </a:lnTo>
                  <a:lnTo>
                    <a:pt x="27000" y="431"/>
                  </a:lnTo>
                  <a:lnTo>
                    <a:pt x="17500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3" name="object 541"/>
            <p:cNvSpPr/>
            <p:nvPr/>
          </p:nvSpPr>
          <p:spPr>
            <a:xfrm>
              <a:off x="3713976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69" y="33718"/>
                  </a:lnTo>
                  <a:lnTo>
                    <a:pt x="26657" y="33718"/>
                  </a:lnTo>
                  <a:lnTo>
                    <a:pt x="34213" y="26161"/>
                  </a:lnTo>
                  <a:lnTo>
                    <a:pt x="34213" y="7823"/>
                  </a:lnTo>
                  <a:lnTo>
                    <a:pt x="27050" y="393"/>
                  </a:lnTo>
                  <a:lnTo>
                    <a:pt x="17525" y="50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4" name="object 542"/>
            <p:cNvSpPr/>
            <p:nvPr/>
          </p:nvSpPr>
          <p:spPr>
            <a:xfrm>
              <a:off x="3460353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56" y="33718"/>
                  </a:lnTo>
                  <a:lnTo>
                    <a:pt x="26187" y="33718"/>
                  </a:lnTo>
                  <a:lnTo>
                    <a:pt x="33756" y="26161"/>
                  </a:lnTo>
                  <a:lnTo>
                    <a:pt x="33756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5" name="object 543"/>
            <p:cNvSpPr/>
            <p:nvPr/>
          </p:nvSpPr>
          <p:spPr>
            <a:xfrm>
              <a:off x="3206744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31" y="26161"/>
                  </a:lnTo>
                  <a:lnTo>
                    <a:pt x="33731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6" name="object 544"/>
            <p:cNvSpPr/>
            <p:nvPr/>
          </p:nvSpPr>
          <p:spPr>
            <a:xfrm>
              <a:off x="2953110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94" y="33718"/>
                  </a:lnTo>
                  <a:lnTo>
                    <a:pt x="26568" y="33718"/>
                  </a:lnTo>
                  <a:lnTo>
                    <a:pt x="34150" y="26161"/>
                  </a:lnTo>
                  <a:lnTo>
                    <a:pt x="34150" y="7823"/>
                  </a:lnTo>
                  <a:lnTo>
                    <a:pt x="27000" y="431"/>
                  </a:lnTo>
                  <a:lnTo>
                    <a:pt x="17500" y="50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7" name="object 545"/>
            <p:cNvSpPr/>
            <p:nvPr/>
          </p:nvSpPr>
          <p:spPr>
            <a:xfrm>
              <a:off x="2699882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6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8" name="object 546"/>
            <p:cNvSpPr/>
            <p:nvPr/>
          </p:nvSpPr>
          <p:spPr>
            <a:xfrm>
              <a:off x="2446249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59" name="object 547"/>
            <p:cNvSpPr/>
            <p:nvPr/>
          </p:nvSpPr>
          <p:spPr>
            <a:xfrm>
              <a:off x="2192639" y="742848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0" name="object 548"/>
            <p:cNvSpPr/>
            <p:nvPr/>
          </p:nvSpPr>
          <p:spPr>
            <a:xfrm>
              <a:off x="2699882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6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1" name="object 549"/>
            <p:cNvSpPr/>
            <p:nvPr/>
          </p:nvSpPr>
          <p:spPr>
            <a:xfrm>
              <a:off x="2446249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2" name="object 550"/>
            <p:cNvSpPr/>
            <p:nvPr/>
          </p:nvSpPr>
          <p:spPr>
            <a:xfrm>
              <a:off x="2192639" y="71659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3" name="object 551"/>
            <p:cNvSpPr/>
            <p:nvPr/>
          </p:nvSpPr>
          <p:spPr>
            <a:xfrm>
              <a:off x="2699882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6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61" y="33782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4" name="object 552"/>
            <p:cNvSpPr/>
            <p:nvPr/>
          </p:nvSpPr>
          <p:spPr>
            <a:xfrm>
              <a:off x="2446249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87" y="33782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5" name="object 553"/>
            <p:cNvSpPr/>
            <p:nvPr/>
          </p:nvSpPr>
          <p:spPr>
            <a:xfrm>
              <a:off x="2192639" y="69202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6" name="object 554"/>
            <p:cNvSpPr/>
            <p:nvPr/>
          </p:nvSpPr>
          <p:spPr>
            <a:xfrm>
              <a:off x="2699882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6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7" name="object 555"/>
            <p:cNvSpPr/>
            <p:nvPr/>
          </p:nvSpPr>
          <p:spPr>
            <a:xfrm>
              <a:off x="2446249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8" name="object 556"/>
            <p:cNvSpPr/>
            <p:nvPr/>
          </p:nvSpPr>
          <p:spPr>
            <a:xfrm>
              <a:off x="2192639" y="666294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69" name="object 557"/>
            <p:cNvSpPr/>
            <p:nvPr/>
          </p:nvSpPr>
          <p:spPr>
            <a:xfrm>
              <a:off x="2699882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0" name="object 558"/>
            <p:cNvSpPr/>
            <p:nvPr/>
          </p:nvSpPr>
          <p:spPr>
            <a:xfrm>
              <a:off x="2446249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1" name="object 559"/>
            <p:cNvSpPr/>
            <p:nvPr/>
          </p:nvSpPr>
          <p:spPr>
            <a:xfrm>
              <a:off x="2192639" y="641729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2" name="object 560"/>
            <p:cNvSpPr/>
            <p:nvPr/>
          </p:nvSpPr>
          <p:spPr>
            <a:xfrm>
              <a:off x="2699882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3" name="object 561"/>
            <p:cNvSpPr/>
            <p:nvPr/>
          </p:nvSpPr>
          <p:spPr>
            <a:xfrm>
              <a:off x="2446249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4" name="object 562"/>
            <p:cNvSpPr/>
            <p:nvPr/>
          </p:nvSpPr>
          <p:spPr>
            <a:xfrm>
              <a:off x="2192639" y="615792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5" name="object 563"/>
            <p:cNvSpPr/>
            <p:nvPr/>
          </p:nvSpPr>
          <p:spPr>
            <a:xfrm>
              <a:off x="2699882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6" name="object 564"/>
            <p:cNvSpPr/>
            <p:nvPr/>
          </p:nvSpPr>
          <p:spPr>
            <a:xfrm>
              <a:off x="2446249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7" name="object 565"/>
            <p:cNvSpPr/>
            <p:nvPr/>
          </p:nvSpPr>
          <p:spPr>
            <a:xfrm>
              <a:off x="2192639" y="591228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8" name="object 566"/>
            <p:cNvSpPr/>
            <p:nvPr/>
          </p:nvSpPr>
          <p:spPr>
            <a:xfrm>
              <a:off x="2699882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56" y="33718"/>
                  </a:lnTo>
                  <a:lnTo>
                    <a:pt x="26161" y="33718"/>
                  </a:lnTo>
                  <a:lnTo>
                    <a:pt x="33756" y="26161"/>
                  </a:lnTo>
                  <a:lnTo>
                    <a:pt x="33756" y="7543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79" name="object 567"/>
            <p:cNvSpPr/>
            <p:nvPr/>
          </p:nvSpPr>
          <p:spPr>
            <a:xfrm>
              <a:off x="2446249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69" y="33718"/>
                  </a:lnTo>
                  <a:lnTo>
                    <a:pt x="26187" y="33718"/>
                  </a:lnTo>
                  <a:lnTo>
                    <a:pt x="33756" y="26161"/>
                  </a:lnTo>
                  <a:lnTo>
                    <a:pt x="33756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0" name="object 568"/>
            <p:cNvSpPr/>
            <p:nvPr/>
          </p:nvSpPr>
          <p:spPr>
            <a:xfrm>
              <a:off x="2192639" y="56549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61"/>
                  </a:lnTo>
                  <a:lnTo>
                    <a:pt x="7556" y="33718"/>
                  </a:lnTo>
                  <a:lnTo>
                    <a:pt x="26187" y="33718"/>
                  </a:lnTo>
                  <a:lnTo>
                    <a:pt x="33769" y="26161"/>
                  </a:lnTo>
                  <a:lnTo>
                    <a:pt x="33769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1" name="object 569"/>
            <p:cNvSpPr/>
            <p:nvPr/>
          </p:nvSpPr>
          <p:spPr>
            <a:xfrm>
              <a:off x="3968070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2" name="object 570"/>
            <p:cNvSpPr/>
            <p:nvPr/>
          </p:nvSpPr>
          <p:spPr>
            <a:xfrm>
              <a:off x="3968070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3" name="object 571"/>
            <p:cNvSpPr/>
            <p:nvPr/>
          </p:nvSpPr>
          <p:spPr>
            <a:xfrm>
              <a:off x="3968070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56" y="33781"/>
                  </a:lnTo>
                  <a:lnTo>
                    <a:pt x="26174" y="33781"/>
                  </a:lnTo>
                  <a:lnTo>
                    <a:pt x="33743" y="26225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4" name="object 572"/>
            <p:cNvSpPr/>
            <p:nvPr/>
          </p:nvSpPr>
          <p:spPr>
            <a:xfrm>
              <a:off x="3968070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5" name="object 573"/>
            <p:cNvSpPr/>
            <p:nvPr/>
          </p:nvSpPr>
          <p:spPr>
            <a:xfrm>
              <a:off x="3968070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1"/>
                  </a:lnTo>
                  <a:lnTo>
                    <a:pt x="26174" y="33781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6" name="object 574"/>
            <p:cNvSpPr/>
            <p:nvPr/>
          </p:nvSpPr>
          <p:spPr>
            <a:xfrm>
              <a:off x="3968070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74" y="33782"/>
                  </a:lnTo>
                  <a:lnTo>
                    <a:pt x="33743" y="26174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7" name="object 575"/>
            <p:cNvSpPr/>
            <p:nvPr/>
          </p:nvSpPr>
          <p:spPr>
            <a:xfrm>
              <a:off x="3968070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74" y="33782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8" name="object 576"/>
            <p:cNvSpPr/>
            <p:nvPr/>
          </p:nvSpPr>
          <p:spPr>
            <a:xfrm>
              <a:off x="3968070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200"/>
                  </a:lnTo>
                  <a:lnTo>
                    <a:pt x="33743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89" name="object 577"/>
            <p:cNvSpPr/>
            <p:nvPr/>
          </p:nvSpPr>
          <p:spPr>
            <a:xfrm>
              <a:off x="3968070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174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0" name="object 578"/>
            <p:cNvSpPr/>
            <p:nvPr/>
          </p:nvSpPr>
          <p:spPr>
            <a:xfrm>
              <a:off x="3968070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56" y="33718"/>
                  </a:lnTo>
                  <a:lnTo>
                    <a:pt x="26174" y="33718"/>
                  </a:lnTo>
                  <a:lnTo>
                    <a:pt x="33743" y="26136"/>
                  </a:lnTo>
                  <a:lnTo>
                    <a:pt x="33743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1" name="object 579"/>
            <p:cNvSpPr/>
            <p:nvPr/>
          </p:nvSpPr>
          <p:spPr>
            <a:xfrm>
              <a:off x="3968070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74" y="33782"/>
                  </a:lnTo>
                  <a:lnTo>
                    <a:pt x="33743" y="26174"/>
                  </a:lnTo>
                  <a:lnTo>
                    <a:pt x="33743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2" name="object 580"/>
            <p:cNvSpPr/>
            <p:nvPr/>
          </p:nvSpPr>
          <p:spPr>
            <a:xfrm>
              <a:off x="3968070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56" y="33718"/>
                  </a:lnTo>
                  <a:lnTo>
                    <a:pt x="26174" y="33718"/>
                  </a:lnTo>
                  <a:lnTo>
                    <a:pt x="33743" y="26187"/>
                  </a:lnTo>
                  <a:lnTo>
                    <a:pt x="33743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3" name="object 581"/>
            <p:cNvSpPr/>
            <p:nvPr/>
          </p:nvSpPr>
          <p:spPr>
            <a:xfrm>
              <a:off x="3968070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74" y="33756"/>
                  </a:lnTo>
                  <a:lnTo>
                    <a:pt x="33743" y="26200"/>
                  </a:lnTo>
                  <a:lnTo>
                    <a:pt x="33743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4" name="object 582"/>
            <p:cNvSpPr/>
            <p:nvPr/>
          </p:nvSpPr>
          <p:spPr>
            <a:xfrm>
              <a:off x="3968070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74" y="33782"/>
                  </a:lnTo>
                  <a:lnTo>
                    <a:pt x="33743" y="26200"/>
                  </a:lnTo>
                  <a:lnTo>
                    <a:pt x="33743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5" name="object 583"/>
            <p:cNvSpPr/>
            <p:nvPr/>
          </p:nvSpPr>
          <p:spPr>
            <a:xfrm>
              <a:off x="3713976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174"/>
                  </a:lnTo>
                  <a:lnTo>
                    <a:pt x="34213" y="7835"/>
                  </a:lnTo>
                  <a:lnTo>
                    <a:pt x="27050" y="431"/>
                  </a:lnTo>
                  <a:lnTo>
                    <a:pt x="17525" y="88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6" name="object 584"/>
            <p:cNvSpPr/>
            <p:nvPr/>
          </p:nvSpPr>
          <p:spPr>
            <a:xfrm>
              <a:off x="3460353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7" name="object 585"/>
            <p:cNvSpPr/>
            <p:nvPr/>
          </p:nvSpPr>
          <p:spPr>
            <a:xfrm>
              <a:off x="3206744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8" name="object 586"/>
            <p:cNvSpPr/>
            <p:nvPr/>
          </p:nvSpPr>
          <p:spPr>
            <a:xfrm>
              <a:off x="2953110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174"/>
                  </a:lnTo>
                  <a:lnTo>
                    <a:pt x="34150" y="7861"/>
                  </a:lnTo>
                  <a:lnTo>
                    <a:pt x="27000" y="431"/>
                  </a:lnTo>
                  <a:lnTo>
                    <a:pt x="17500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499" name="object 587"/>
            <p:cNvSpPr/>
            <p:nvPr/>
          </p:nvSpPr>
          <p:spPr>
            <a:xfrm>
              <a:off x="3713976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174"/>
                  </a:lnTo>
                  <a:lnTo>
                    <a:pt x="34213" y="7835"/>
                  </a:lnTo>
                  <a:lnTo>
                    <a:pt x="27050" y="431"/>
                  </a:lnTo>
                  <a:lnTo>
                    <a:pt x="17525" y="88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0" name="object 588"/>
            <p:cNvSpPr/>
            <p:nvPr/>
          </p:nvSpPr>
          <p:spPr>
            <a:xfrm>
              <a:off x="3460353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1" name="object 589"/>
            <p:cNvSpPr/>
            <p:nvPr/>
          </p:nvSpPr>
          <p:spPr>
            <a:xfrm>
              <a:off x="3206744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2" name="object 590"/>
            <p:cNvSpPr/>
            <p:nvPr/>
          </p:nvSpPr>
          <p:spPr>
            <a:xfrm>
              <a:off x="2953110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174"/>
                  </a:lnTo>
                  <a:lnTo>
                    <a:pt x="34150" y="7861"/>
                  </a:lnTo>
                  <a:lnTo>
                    <a:pt x="27012" y="469"/>
                  </a:lnTo>
                  <a:lnTo>
                    <a:pt x="17538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3" name="object 591"/>
            <p:cNvSpPr/>
            <p:nvPr/>
          </p:nvSpPr>
          <p:spPr>
            <a:xfrm>
              <a:off x="3713976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69" y="33781"/>
                  </a:lnTo>
                  <a:lnTo>
                    <a:pt x="26657" y="33781"/>
                  </a:lnTo>
                  <a:lnTo>
                    <a:pt x="34213" y="26225"/>
                  </a:lnTo>
                  <a:lnTo>
                    <a:pt x="34213" y="7861"/>
                  </a:lnTo>
                  <a:lnTo>
                    <a:pt x="27050" y="444"/>
                  </a:lnTo>
                  <a:lnTo>
                    <a:pt x="17525" y="63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4" name="object 592"/>
            <p:cNvSpPr/>
            <p:nvPr/>
          </p:nvSpPr>
          <p:spPr>
            <a:xfrm>
              <a:off x="3460353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56" y="33781"/>
                  </a:lnTo>
                  <a:lnTo>
                    <a:pt x="26187" y="33781"/>
                  </a:lnTo>
                  <a:lnTo>
                    <a:pt x="33756" y="26225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5" name="object 593"/>
            <p:cNvSpPr/>
            <p:nvPr/>
          </p:nvSpPr>
          <p:spPr>
            <a:xfrm>
              <a:off x="3206744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69" y="33781"/>
                  </a:lnTo>
                  <a:lnTo>
                    <a:pt x="26174" y="33781"/>
                  </a:lnTo>
                  <a:lnTo>
                    <a:pt x="33731" y="26225"/>
                  </a:lnTo>
                  <a:lnTo>
                    <a:pt x="33731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6" name="object 594"/>
            <p:cNvSpPr/>
            <p:nvPr/>
          </p:nvSpPr>
          <p:spPr>
            <a:xfrm>
              <a:off x="2953110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94" y="33781"/>
                  </a:lnTo>
                  <a:lnTo>
                    <a:pt x="26568" y="33781"/>
                  </a:lnTo>
                  <a:lnTo>
                    <a:pt x="34150" y="26225"/>
                  </a:lnTo>
                  <a:lnTo>
                    <a:pt x="34150" y="7861"/>
                  </a:lnTo>
                  <a:lnTo>
                    <a:pt x="27000" y="457"/>
                  </a:lnTo>
                  <a:lnTo>
                    <a:pt x="17500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7" name="object 595"/>
            <p:cNvSpPr/>
            <p:nvPr/>
          </p:nvSpPr>
          <p:spPr>
            <a:xfrm>
              <a:off x="3713976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200"/>
                  </a:lnTo>
                  <a:lnTo>
                    <a:pt x="34213" y="7835"/>
                  </a:lnTo>
                  <a:lnTo>
                    <a:pt x="27050" y="431"/>
                  </a:lnTo>
                  <a:lnTo>
                    <a:pt x="17525" y="88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8" name="object 596"/>
            <p:cNvSpPr/>
            <p:nvPr/>
          </p:nvSpPr>
          <p:spPr>
            <a:xfrm>
              <a:off x="3460353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09" name="object 597"/>
            <p:cNvSpPr/>
            <p:nvPr/>
          </p:nvSpPr>
          <p:spPr>
            <a:xfrm>
              <a:off x="3206744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200"/>
                  </a:lnTo>
                  <a:lnTo>
                    <a:pt x="33731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0" name="object 598"/>
            <p:cNvSpPr/>
            <p:nvPr/>
          </p:nvSpPr>
          <p:spPr>
            <a:xfrm>
              <a:off x="2953110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200"/>
                  </a:lnTo>
                  <a:lnTo>
                    <a:pt x="34150" y="7899"/>
                  </a:lnTo>
                  <a:lnTo>
                    <a:pt x="27012" y="495"/>
                  </a:lnTo>
                  <a:lnTo>
                    <a:pt x="17538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1" name="object 599"/>
            <p:cNvSpPr/>
            <p:nvPr/>
          </p:nvSpPr>
          <p:spPr>
            <a:xfrm>
              <a:off x="3713976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1"/>
                  </a:lnTo>
                  <a:lnTo>
                    <a:pt x="26657" y="33781"/>
                  </a:lnTo>
                  <a:lnTo>
                    <a:pt x="34213" y="26174"/>
                  </a:lnTo>
                  <a:lnTo>
                    <a:pt x="34213" y="7835"/>
                  </a:lnTo>
                  <a:lnTo>
                    <a:pt x="27050" y="444"/>
                  </a:lnTo>
                  <a:lnTo>
                    <a:pt x="17525" y="88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2" name="object 600"/>
            <p:cNvSpPr/>
            <p:nvPr/>
          </p:nvSpPr>
          <p:spPr>
            <a:xfrm>
              <a:off x="3460353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1"/>
                  </a:lnTo>
                  <a:lnTo>
                    <a:pt x="26187" y="33781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3" name="object 601"/>
            <p:cNvSpPr/>
            <p:nvPr/>
          </p:nvSpPr>
          <p:spPr>
            <a:xfrm>
              <a:off x="3206744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1"/>
                  </a:lnTo>
                  <a:lnTo>
                    <a:pt x="26174" y="33781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4" name="object 602"/>
            <p:cNvSpPr/>
            <p:nvPr/>
          </p:nvSpPr>
          <p:spPr>
            <a:xfrm>
              <a:off x="2953110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81"/>
                  </a:lnTo>
                  <a:lnTo>
                    <a:pt x="26568" y="33781"/>
                  </a:lnTo>
                  <a:lnTo>
                    <a:pt x="34150" y="26174"/>
                  </a:lnTo>
                  <a:lnTo>
                    <a:pt x="34150" y="7861"/>
                  </a:lnTo>
                  <a:lnTo>
                    <a:pt x="27000" y="444"/>
                  </a:lnTo>
                  <a:lnTo>
                    <a:pt x="17500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5" name="object 603"/>
            <p:cNvSpPr/>
            <p:nvPr/>
          </p:nvSpPr>
          <p:spPr>
            <a:xfrm>
              <a:off x="3713976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657" y="33782"/>
                  </a:lnTo>
                  <a:lnTo>
                    <a:pt x="34213" y="26174"/>
                  </a:lnTo>
                  <a:lnTo>
                    <a:pt x="34213" y="7835"/>
                  </a:lnTo>
                  <a:lnTo>
                    <a:pt x="27050" y="444"/>
                  </a:lnTo>
                  <a:lnTo>
                    <a:pt x="17525" y="63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6" name="object 604"/>
            <p:cNvSpPr/>
            <p:nvPr/>
          </p:nvSpPr>
          <p:spPr>
            <a:xfrm>
              <a:off x="3460353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7" name="object 605"/>
            <p:cNvSpPr/>
            <p:nvPr/>
          </p:nvSpPr>
          <p:spPr>
            <a:xfrm>
              <a:off x="3206744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31" y="26174"/>
                  </a:lnTo>
                  <a:lnTo>
                    <a:pt x="33731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8" name="object 606"/>
            <p:cNvSpPr/>
            <p:nvPr/>
          </p:nvSpPr>
          <p:spPr>
            <a:xfrm>
              <a:off x="2953110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94" y="33782"/>
                  </a:lnTo>
                  <a:lnTo>
                    <a:pt x="26568" y="33782"/>
                  </a:lnTo>
                  <a:lnTo>
                    <a:pt x="34150" y="26174"/>
                  </a:lnTo>
                  <a:lnTo>
                    <a:pt x="34150" y="7835"/>
                  </a:lnTo>
                  <a:lnTo>
                    <a:pt x="27000" y="444"/>
                  </a:lnTo>
                  <a:lnTo>
                    <a:pt x="17500" y="63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19" name="object 607"/>
            <p:cNvSpPr/>
            <p:nvPr/>
          </p:nvSpPr>
          <p:spPr>
            <a:xfrm>
              <a:off x="3713976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657" y="33782"/>
                  </a:lnTo>
                  <a:lnTo>
                    <a:pt x="34213" y="26200"/>
                  </a:lnTo>
                  <a:lnTo>
                    <a:pt x="34213" y="7835"/>
                  </a:lnTo>
                  <a:lnTo>
                    <a:pt x="27050" y="444"/>
                  </a:lnTo>
                  <a:lnTo>
                    <a:pt x="17525" y="63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0" name="object 608"/>
            <p:cNvSpPr/>
            <p:nvPr/>
          </p:nvSpPr>
          <p:spPr>
            <a:xfrm>
              <a:off x="3460353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1" name="object 609"/>
            <p:cNvSpPr/>
            <p:nvPr/>
          </p:nvSpPr>
          <p:spPr>
            <a:xfrm>
              <a:off x="3206744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31" y="26200"/>
                  </a:lnTo>
                  <a:lnTo>
                    <a:pt x="33731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2" name="object 610"/>
            <p:cNvSpPr/>
            <p:nvPr/>
          </p:nvSpPr>
          <p:spPr>
            <a:xfrm>
              <a:off x="2953110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94" y="33782"/>
                  </a:lnTo>
                  <a:lnTo>
                    <a:pt x="26568" y="33782"/>
                  </a:lnTo>
                  <a:lnTo>
                    <a:pt x="34150" y="26200"/>
                  </a:lnTo>
                  <a:lnTo>
                    <a:pt x="34150" y="7886"/>
                  </a:lnTo>
                  <a:lnTo>
                    <a:pt x="27012" y="444"/>
                  </a:lnTo>
                  <a:lnTo>
                    <a:pt x="17538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3" name="object 611"/>
            <p:cNvSpPr/>
            <p:nvPr/>
          </p:nvSpPr>
          <p:spPr>
            <a:xfrm>
              <a:off x="3713976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200"/>
                  </a:lnTo>
                  <a:lnTo>
                    <a:pt x="34213" y="7835"/>
                  </a:lnTo>
                  <a:lnTo>
                    <a:pt x="27050" y="431"/>
                  </a:lnTo>
                  <a:lnTo>
                    <a:pt x="17525" y="88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4" name="object 612"/>
            <p:cNvSpPr/>
            <p:nvPr/>
          </p:nvSpPr>
          <p:spPr>
            <a:xfrm>
              <a:off x="3460353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5" name="object 613"/>
            <p:cNvSpPr/>
            <p:nvPr/>
          </p:nvSpPr>
          <p:spPr>
            <a:xfrm>
              <a:off x="3460353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33756"/>
                  </a:moveTo>
                  <a:lnTo>
                    <a:pt x="26187" y="33756"/>
                  </a:lnTo>
                  <a:lnTo>
                    <a:pt x="33756" y="26200"/>
                  </a:lnTo>
                  <a:lnTo>
                    <a:pt x="33756" y="16903"/>
                  </a:lnTo>
                  <a:lnTo>
                    <a:pt x="33756" y="7556"/>
                  </a:lnTo>
                  <a:lnTo>
                    <a:pt x="26187" y="0"/>
                  </a:lnTo>
                  <a:lnTo>
                    <a:pt x="16890" y="0"/>
                  </a:lnTo>
                  <a:lnTo>
                    <a:pt x="7556" y="0"/>
                  </a:lnTo>
                  <a:lnTo>
                    <a:pt x="0" y="7556"/>
                  </a:lnTo>
                  <a:lnTo>
                    <a:pt x="0" y="16903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16890" y="33756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6" name="object 614"/>
            <p:cNvSpPr/>
            <p:nvPr/>
          </p:nvSpPr>
          <p:spPr>
            <a:xfrm>
              <a:off x="3206744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200"/>
                  </a:lnTo>
                  <a:lnTo>
                    <a:pt x="33731" y="7556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7" name="object 615"/>
            <p:cNvSpPr/>
            <p:nvPr/>
          </p:nvSpPr>
          <p:spPr>
            <a:xfrm>
              <a:off x="2953110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200"/>
                  </a:lnTo>
                  <a:lnTo>
                    <a:pt x="34150" y="7861"/>
                  </a:lnTo>
                  <a:lnTo>
                    <a:pt x="27012" y="495"/>
                  </a:lnTo>
                  <a:lnTo>
                    <a:pt x="17538" y="114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8" name="object 616"/>
            <p:cNvSpPr/>
            <p:nvPr/>
          </p:nvSpPr>
          <p:spPr>
            <a:xfrm>
              <a:off x="3713976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174"/>
                  </a:lnTo>
                  <a:lnTo>
                    <a:pt x="34213" y="7835"/>
                  </a:lnTo>
                  <a:lnTo>
                    <a:pt x="27050" y="419"/>
                  </a:lnTo>
                  <a:lnTo>
                    <a:pt x="17525" y="63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29" name="object 617"/>
            <p:cNvSpPr/>
            <p:nvPr/>
          </p:nvSpPr>
          <p:spPr>
            <a:xfrm>
              <a:off x="3460353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0" name="object 618"/>
            <p:cNvSpPr/>
            <p:nvPr/>
          </p:nvSpPr>
          <p:spPr>
            <a:xfrm>
              <a:off x="3206744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174"/>
                  </a:lnTo>
                  <a:lnTo>
                    <a:pt x="33731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1" name="object 619"/>
            <p:cNvSpPr/>
            <p:nvPr/>
          </p:nvSpPr>
          <p:spPr>
            <a:xfrm>
              <a:off x="2953110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174"/>
                  </a:lnTo>
                  <a:lnTo>
                    <a:pt x="34150" y="7861"/>
                  </a:lnTo>
                  <a:lnTo>
                    <a:pt x="27012" y="469"/>
                  </a:lnTo>
                  <a:lnTo>
                    <a:pt x="17538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2" name="object 620"/>
            <p:cNvSpPr/>
            <p:nvPr/>
          </p:nvSpPr>
          <p:spPr>
            <a:xfrm>
              <a:off x="3713976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26657" y="33718"/>
                  </a:lnTo>
                  <a:lnTo>
                    <a:pt x="34213" y="26136"/>
                  </a:lnTo>
                  <a:lnTo>
                    <a:pt x="34213" y="7797"/>
                  </a:lnTo>
                  <a:lnTo>
                    <a:pt x="27050" y="431"/>
                  </a:lnTo>
                  <a:lnTo>
                    <a:pt x="17525" y="76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3" name="object 621"/>
            <p:cNvSpPr/>
            <p:nvPr/>
          </p:nvSpPr>
          <p:spPr>
            <a:xfrm>
              <a:off x="3460353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56" y="33718"/>
                  </a:lnTo>
                  <a:lnTo>
                    <a:pt x="26187" y="33718"/>
                  </a:lnTo>
                  <a:lnTo>
                    <a:pt x="33756" y="26136"/>
                  </a:lnTo>
                  <a:lnTo>
                    <a:pt x="33756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4" name="object 622"/>
            <p:cNvSpPr/>
            <p:nvPr/>
          </p:nvSpPr>
          <p:spPr>
            <a:xfrm>
              <a:off x="3206744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31" y="26136"/>
                  </a:lnTo>
                  <a:lnTo>
                    <a:pt x="33731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5" name="object 623"/>
            <p:cNvSpPr/>
            <p:nvPr/>
          </p:nvSpPr>
          <p:spPr>
            <a:xfrm>
              <a:off x="2953110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94" y="33718"/>
                  </a:lnTo>
                  <a:lnTo>
                    <a:pt x="26568" y="33718"/>
                  </a:lnTo>
                  <a:lnTo>
                    <a:pt x="34150" y="26136"/>
                  </a:lnTo>
                  <a:lnTo>
                    <a:pt x="34150" y="7823"/>
                  </a:lnTo>
                  <a:lnTo>
                    <a:pt x="27000" y="431"/>
                  </a:lnTo>
                  <a:lnTo>
                    <a:pt x="17500" y="76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6" name="object 624"/>
            <p:cNvSpPr/>
            <p:nvPr/>
          </p:nvSpPr>
          <p:spPr>
            <a:xfrm>
              <a:off x="3713976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657" y="33782"/>
                  </a:lnTo>
                  <a:lnTo>
                    <a:pt x="34213" y="26174"/>
                  </a:lnTo>
                  <a:lnTo>
                    <a:pt x="34213" y="7861"/>
                  </a:lnTo>
                  <a:lnTo>
                    <a:pt x="27050" y="444"/>
                  </a:lnTo>
                  <a:lnTo>
                    <a:pt x="17525" y="114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7" name="object 625"/>
            <p:cNvSpPr/>
            <p:nvPr/>
          </p:nvSpPr>
          <p:spPr>
            <a:xfrm>
              <a:off x="3460353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56" y="26174"/>
                  </a:lnTo>
                  <a:lnTo>
                    <a:pt x="33756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8" name="object 626"/>
            <p:cNvSpPr/>
            <p:nvPr/>
          </p:nvSpPr>
          <p:spPr>
            <a:xfrm>
              <a:off x="3206744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31" y="26174"/>
                  </a:lnTo>
                  <a:lnTo>
                    <a:pt x="33731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39" name="object 627"/>
            <p:cNvSpPr/>
            <p:nvPr/>
          </p:nvSpPr>
          <p:spPr>
            <a:xfrm>
              <a:off x="2953110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94" y="33782"/>
                  </a:lnTo>
                  <a:lnTo>
                    <a:pt x="26568" y="33782"/>
                  </a:lnTo>
                  <a:lnTo>
                    <a:pt x="34150" y="26174"/>
                  </a:lnTo>
                  <a:lnTo>
                    <a:pt x="34150" y="7861"/>
                  </a:lnTo>
                  <a:lnTo>
                    <a:pt x="27000" y="457"/>
                  </a:lnTo>
                  <a:lnTo>
                    <a:pt x="17500" y="114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0" name="object 628"/>
            <p:cNvSpPr/>
            <p:nvPr/>
          </p:nvSpPr>
          <p:spPr>
            <a:xfrm>
              <a:off x="2953110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7272" y="33782"/>
                  </a:moveTo>
                  <a:lnTo>
                    <a:pt x="26568" y="33782"/>
                  </a:lnTo>
                  <a:lnTo>
                    <a:pt x="34150" y="26174"/>
                  </a:lnTo>
                  <a:lnTo>
                    <a:pt x="34150" y="16878"/>
                  </a:lnTo>
                  <a:lnTo>
                    <a:pt x="34150" y="7861"/>
                  </a:lnTo>
                  <a:lnTo>
                    <a:pt x="27000" y="457"/>
                  </a:lnTo>
                  <a:lnTo>
                    <a:pt x="17500" y="114"/>
                  </a:lnTo>
                  <a:lnTo>
                    <a:pt x="16891" y="0"/>
                  </a:lnTo>
                  <a:lnTo>
                    <a:pt x="7594" y="0"/>
                  </a:lnTo>
                  <a:lnTo>
                    <a:pt x="0" y="7607"/>
                  </a:lnTo>
                  <a:lnTo>
                    <a:pt x="0" y="16878"/>
                  </a:lnTo>
                  <a:lnTo>
                    <a:pt x="0" y="26174"/>
                  </a:lnTo>
                  <a:lnTo>
                    <a:pt x="7594" y="33782"/>
                  </a:lnTo>
                  <a:lnTo>
                    <a:pt x="17272" y="33782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1" name="object 629"/>
            <p:cNvSpPr/>
            <p:nvPr/>
          </p:nvSpPr>
          <p:spPr>
            <a:xfrm>
              <a:off x="3713976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69" y="33718"/>
                  </a:lnTo>
                  <a:lnTo>
                    <a:pt x="26657" y="33718"/>
                  </a:lnTo>
                  <a:lnTo>
                    <a:pt x="34213" y="26187"/>
                  </a:lnTo>
                  <a:lnTo>
                    <a:pt x="34213" y="7823"/>
                  </a:lnTo>
                  <a:lnTo>
                    <a:pt x="27050" y="393"/>
                  </a:lnTo>
                  <a:lnTo>
                    <a:pt x="17525" y="76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2" name="object 630"/>
            <p:cNvSpPr/>
            <p:nvPr/>
          </p:nvSpPr>
          <p:spPr>
            <a:xfrm>
              <a:off x="3460353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56" y="33718"/>
                  </a:lnTo>
                  <a:lnTo>
                    <a:pt x="26187" y="33718"/>
                  </a:lnTo>
                  <a:lnTo>
                    <a:pt x="33756" y="26187"/>
                  </a:lnTo>
                  <a:lnTo>
                    <a:pt x="33756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3" name="object 631"/>
            <p:cNvSpPr/>
            <p:nvPr/>
          </p:nvSpPr>
          <p:spPr>
            <a:xfrm>
              <a:off x="3206744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69" y="33718"/>
                  </a:lnTo>
                  <a:lnTo>
                    <a:pt x="26174" y="33718"/>
                  </a:lnTo>
                  <a:lnTo>
                    <a:pt x="33731" y="26187"/>
                  </a:lnTo>
                  <a:lnTo>
                    <a:pt x="33731" y="7543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4" name="object 632"/>
            <p:cNvSpPr/>
            <p:nvPr/>
          </p:nvSpPr>
          <p:spPr>
            <a:xfrm>
              <a:off x="2953110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94" y="33718"/>
                  </a:lnTo>
                  <a:lnTo>
                    <a:pt x="26568" y="33718"/>
                  </a:lnTo>
                  <a:lnTo>
                    <a:pt x="34150" y="26187"/>
                  </a:lnTo>
                  <a:lnTo>
                    <a:pt x="34150" y="7861"/>
                  </a:lnTo>
                  <a:lnTo>
                    <a:pt x="27012" y="457"/>
                  </a:lnTo>
                  <a:lnTo>
                    <a:pt x="17538" y="76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5" name="object 633"/>
            <p:cNvSpPr/>
            <p:nvPr/>
          </p:nvSpPr>
          <p:spPr>
            <a:xfrm>
              <a:off x="3713976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657" y="33756"/>
                  </a:lnTo>
                  <a:lnTo>
                    <a:pt x="34213" y="26200"/>
                  </a:lnTo>
                  <a:lnTo>
                    <a:pt x="34213" y="7861"/>
                  </a:lnTo>
                  <a:lnTo>
                    <a:pt x="27050" y="419"/>
                  </a:lnTo>
                  <a:lnTo>
                    <a:pt x="17525" y="88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6" name="object 634"/>
            <p:cNvSpPr/>
            <p:nvPr/>
          </p:nvSpPr>
          <p:spPr>
            <a:xfrm>
              <a:off x="3460353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7" name="object 635"/>
            <p:cNvSpPr/>
            <p:nvPr/>
          </p:nvSpPr>
          <p:spPr>
            <a:xfrm>
              <a:off x="3206744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74" y="33756"/>
                  </a:lnTo>
                  <a:lnTo>
                    <a:pt x="33731" y="26200"/>
                  </a:lnTo>
                  <a:lnTo>
                    <a:pt x="33731" y="7581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8" name="object 636"/>
            <p:cNvSpPr/>
            <p:nvPr/>
          </p:nvSpPr>
          <p:spPr>
            <a:xfrm>
              <a:off x="2953110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94" y="33756"/>
                  </a:lnTo>
                  <a:lnTo>
                    <a:pt x="26568" y="33756"/>
                  </a:lnTo>
                  <a:lnTo>
                    <a:pt x="34150" y="26200"/>
                  </a:lnTo>
                  <a:lnTo>
                    <a:pt x="34150" y="7861"/>
                  </a:lnTo>
                  <a:lnTo>
                    <a:pt x="27000" y="431"/>
                  </a:lnTo>
                  <a:lnTo>
                    <a:pt x="17500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49" name="object 637"/>
            <p:cNvSpPr/>
            <p:nvPr/>
          </p:nvSpPr>
          <p:spPr>
            <a:xfrm>
              <a:off x="3713976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0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657" y="33782"/>
                  </a:lnTo>
                  <a:lnTo>
                    <a:pt x="34213" y="26200"/>
                  </a:lnTo>
                  <a:lnTo>
                    <a:pt x="34213" y="7861"/>
                  </a:lnTo>
                  <a:lnTo>
                    <a:pt x="27050" y="444"/>
                  </a:lnTo>
                  <a:lnTo>
                    <a:pt x="17525" y="88"/>
                  </a:lnTo>
                  <a:lnTo>
                    <a:pt x="16890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0" name="object 638"/>
            <p:cNvSpPr/>
            <p:nvPr/>
          </p:nvSpPr>
          <p:spPr>
            <a:xfrm>
              <a:off x="3460353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56" y="26200"/>
                  </a:lnTo>
                  <a:lnTo>
                    <a:pt x="33756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1" name="object 639"/>
            <p:cNvSpPr/>
            <p:nvPr/>
          </p:nvSpPr>
          <p:spPr>
            <a:xfrm>
              <a:off x="3206744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74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74" y="33782"/>
                  </a:lnTo>
                  <a:lnTo>
                    <a:pt x="33731" y="26200"/>
                  </a:lnTo>
                  <a:lnTo>
                    <a:pt x="33731" y="7607"/>
                  </a:lnTo>
                  <a:lnTo>
                    <a:pt x="26174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2" name="object 640"/>
            <p:cNvSpPr/>
            <p:nvPr/>
          </p:nvSpPr>
          <p:spPr>
            <a:xfrm>
              <a:off x="2953110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91" y="0"/>
                  </a:moveTo>
                  <a:lnTo>
                    <a:pt x="7594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94" y="33782"/>
                  </a:lnTo>
                  <a:lnTo>
                    <a:pt x="26568" y="33782"/>
                  </a:lnTo>
                  <a:lnTo>
                    <a:pt x="34150" y="26200"/>
                  </a:lnTo>
                  <a:lnTo>
                    <a:pt x="34150" y="7861"/>
                  </a:lnTo>
                  <a:lnTo>
                    <a:pt x="27000" y="495"/>
                  </a:lnTo>
                  <a:lnTo>
                    <a:pt x="17500" y="88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3" name="object 641"/>
            <p:cNvSpPr/>
            <p:nvPr/>
          </p:nvSpPr>
          <p:spPr>
            <a:xfrm>
              <a:off x="2699882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4" name="object 642"/>
            <p:cNvSpPr/>
            <p:nvPr/>
          </p:nvSpPr>
          <p:spPr>
            <a:xfrm>
              <a:off x="2446249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5" name="object 643"/>
            <p:cNvSpPr/>
            <p:nvPr/>
          </p:nvSpPr>
          <p:spPr>
            <a:xfrm>
              <a:off x="2192639" y="540979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6" name="object 644"/>
            <p:cNvSpPr/>
            <p:nvPr/>
          </p:nvSpPr>
          <p:spPr>
            <a:xfrm>
              <a:off x="2699882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7" name="object 645"/>
            <p:cNvSpPr/>
            <p:nvPr/>
          </p:nvSpPr>
          <p:spPr>
            <a:xfrm>
              <a:off x="2446249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8" name="object 646"/>
            <p:cNvSpPr/>
            <p:nvPr/>
          </p:nvSpPr>
          <p:spPr>
            <a:xfrm>
              <a:off x="2192639" y="515243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59" name="object 647"/>
            <p:cNvSpPr/>
            <p:nvPr/>
          </p:nvSpPr>
          <p:spPr>
            <a:xfrm>
              <a:off x="2699882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56" y="33781"/>
                  </a:lnTo>
                  <a:lnTo>
                    <a:pt x="26161" y="33781"/>
                  </a:lnTo>
                  <a:lnTo>
                    <a:pt x="33756" y="26225"/>
                  </a:lnTo>
                  <a:lnTo>
                    <a:pt x="33756" y="7581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0" name="object 648"/>
            <p:cNvSpPr/>
            <p:nvPr/>
          </p:nvSpPr>
          <p:spPr>
            <a:xfrm>
              <a:off x="2446249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69" y="33781"/>
                  </a:lnTo>
                  <a:lnTo>
                    <a:pt x="26187" y="33781"/>
                  </a:lnTo>
                  <a:lnTo>
                    <a:pt x="33756" y="26225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1" name="object 649"/>
            <p:cNvSpPr/>
            <p:nvPr/>
          </p:nvSpPr>
          <p:spPr>
            <a:xfrm>
              <a:off x="2192639" y="49067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25"/>
                  </a:lnTo>
                  <a:lnTo>
                    <a:pt x="7556" y="33781"/>
                  </a:lnTo>
                  <a:lnTo>
                    <a:pt x="26187" y="33781"/>
                  </a:lnTo>
                  <a:lnTo>
                    <a:pt x="33769" y="26225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2" name="object 650"/>
            <p:cNvSpPr/>
            <p:nvPr/>
          </p:nvSpPr>
          <p:spPr>
            <a:xfrm>
              <a:off x="2699882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3" name="object 651"/>
            <p:cNvSpPr/>
            <p:nvPr/>
          </p:nvSpPr>
          <p:spPr>
            <a:xfrm>
              <a:off x="2446249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4" name="object 652"/>
            <p:cNvSpPr/>
            <p:nvPr/>
          </p:nvSpPr>
          <p:spPr>
            <a:xfrm>
              <a:off x="2192639" y="46473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5" name="object 653"/>
            <p:cNvSpPr/>
            <p:nvPr/>
          </p:nvSpPr>
          <p:spPr>
            <a:xfrm>
              <a:off x="2699882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1"/>
                  </a:lnTo>
                  <a:lnTo>
                    <a:pt x="26161" y="33781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6" name="object 654"/>
            <p:cNvSpPr/>
            <p:nvPr/>
          </p:nvSpPr>
          <p:spPr>
            <a:xfrm>
              <a:off x="2446249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1"/>
                  </a:lnTo>
                  <a:lnTo>
                    <a:pt x="26187" y="33781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7" name="object 655"/>
            <p:cNvSpPr/>
            <p:nvPr/>
          </p:nvSpPr>
          <p:spPr>
            <a:xfrm>
              <a:off x="2192639" y="44017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1"/>
                  </a:lnTo>
                  <a:lnTo>
                    <a:pt x="26187" y="33781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8" name="object 656"/>
            <p:cNvSpPr/>
            <p:nvPr/>
          </p:nvSpPr>
          <p:spPr>
            <a:xfrm>
              <a:off x="2699882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61" y="33782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69" name="object 657"/>
            <p:cNvSpPr/>
            <p:nvPr/>
          </p:nvSpPr>
          <p:spPr>
            <a:xfrm>
              <a:off x="2446249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87" y="33782"/>
                  </a:lnTo>
                  <a:lnTo>
                    <a:pt x="33756" y="26174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0" name="object 658"/>
            <p:cNvSpPr/>
            <p:nvPr/>
          </p:nvSpPr>
          <p:spPr>
            <a:xfrm>
              <a:off x="2192639" y="41444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69" y="26174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1" name="object 659"/>
            <p:cNvSpPr/>
            <p:nvPr/>
          </p:nvSpPr>
          <p:spPr>
            <a:xfrm>
              <a:off x="2699882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61" y="33782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2" name="object 660"/>
            <p:cNvSpPr/>
            <p:nvPr/>
          </p:nvSpPr>
          <p:spPr>
            <a:xfrm>
              <a:off x="2446249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87" y="33782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3" name="object 661"/>
            <p:cNvSpPr/>
            <p:nvPr/>
          </p:nvSpPr>
          <p:spPr>
            <a:xfrm>
              <a:off x="2192639" y="389877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4" name="object 662"/>
            <p:cNvSpPr/>
            <p:nvPr/>
          </p:nvSpPr>
          <p:spPr>
            <a:xfrm>
              <a:off x="2699882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5" name="object 663"/>
            <p:cNvSpPr/>
            <p:nvPr/>
          </p:nvSpPr>
          <p:spPr>
            <a:xfrm>
              <a:off x="2699882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52" y="33756"/>
                  </a:moveTo>
                  <a:lnTo>
                    <a:pt x="26161" y="33756"/>
                  </a:lnTo>
                  <a:lnTo>
                    <a:pt x="33756" y="26200"/>
                  </a:lnTo>
                  <a:lnTo>
                    <a:pt x="33756" y="16903"/>
                  </a:lnTo>
                  <a:lnTo>
                    <a:pt x="33756" y="7556"/>
                  </a:lnTo>
                  <a:lnTo>
                    <a:pt x="26161" y="0"/>
                  </a:lnTo>
                  <a:lnTo>
                    <a:pt x="16852" y="0"/>
                  </a:lnTo>
                  <a:lnTo>
                    <a:pt x="7556" y="0"/>
                  </a:lnTo>
                  <a:lnTo>
                    <a:pt x="0" y="7556"/>
                  </a:lnTo>
                  <a:lnTo>
                    <a:pt x="0" y="16903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16852" y="33756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6" name="object 664"/>
            <p:cNvSpPr/>
            <p:nvPr/>
          </p:nvSpPr>
          <p:spPr>
            <a:xfrm>
              <a:off x="2446249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7" name="object 665"/>
            <p:cNvSpPr/>
            <p:nvPr/>
          </p:nvSpPr>
          <p:spPr>
            <a:xfrm>
              <a:off x="2192639" y="363620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56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56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8" name="object 666"/>
            <p:cNvSpPr/>
            <p:nvPr/>
          </p:nvSpPr>
          <p:spPr>
            <a:xfrm>
              <a:off x="2699882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79" name="object 667"/>
            <p:cNvSpPr/>
            <p:nvPr/>
          </p:nvSpPr>
          <p:spPr>
            <a:xfrm>
              <a:off x="2446249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174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0" name="object 668"/>
            <p:cNvSpPr/>
            <p:nvPr/>
          </p:nvSpPr>
          <p:spPr>
            <a:xfrm>
              <a:off x="2192639" y="339058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174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174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1" name="object 669"/>
            <p:cNvSpPr/>
            <p:nvPr/>
          </p:nvSpPr>
          <p:spPr>
            <a:xfrm>
              <a:off x="2699882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56" y="33718"/>
                  </a:lnTo>
                  <a:lnTo>
                    <a:pt x="26161" y="33718"/>
                  </a:lnTo>
                  <a:lnTo>
                    <a:pt x="33756" y="26136"/>
                  </a:lnTo>
                  <a:lnTo>
                    <a:pt x="33756" y="7543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2" name="object 670"/>
            <p:cNvSpPr/>
            <p:nvPr/>
          </p:nvSpPr>
          <p:spPr>
            <a:xfrm>
              <a:off x="2446249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26187" y="33718"/>
                  </a:lnTo>
                  <a:lnTo>
                    <a:pt x="33756" y="26136"/>
                  </a:lnTo>
                  <a:lnTo>
                    <a:pt x="33756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3" name="object 671"/>
            <p:cNvSpPr/>
            <p:nvPr/>
          </p:nvSpPr>
          <p:spPr>
            <a:xfrm>
              <a:off x="2446249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16878" y="33718"/>
                  </a:moveTo>
                  <a:lnTo>
                    <a:pt x="26187" y="33718"/>
                  </a:lnTo>
                  <a:lnTo>
                    <a:pt x="33756" y="26136"/>
                  </a:lnTo>
                  <a:lnTo>
                    <a:pt x="33756" y="16865"/>
                  </a:lnTo>
                  <a:lnTo>
                    <a:pt x="33756" y="7543"/>
                  </a:lnTo>
                  <a:lnTo>
                    <a:pt x="26187" y="0"/>
                  </a:lnTo>
                  <a:lnTo>
                    <a:pt x="16878" y="0"/>
                  </a:lnTo>
                  <a:lnTo>
                    <a:pt x="7569" y="0"/>
                  </a:lnTo>
                  <a:lnTo>
                    <a:pt x="0" y="7543"/>
                  </a:lnTo>
                  <a:lnTo>
                    <a:pt x="0" y="16865"/>
                  </a:lnTo>
                  <a:lnTo>
                    <a:pt x="0" y="26136"/>
                  </a:lnTo>
                  <a:lnTo>
                    <a:pt x="7569" y="33718"/>
                  </a:lnTo>
                  <a:lnTo>
                    <a:pt x="16878" y="33718"/>
                  </a:lnTo>
                  <a:close/>
                </a:path>
              </a:pathLst>
            </a:custGeom>
            <a:ln w="27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4" name="object 672"/>
            <p:cNvSpPr/>
            <p:nvPr/>
          </p:nvSpPr>
          <p:spPr>
            <a:xfrm>
              <a:off x="2192639" y="313326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36"/>
                  </a:lnTo>
                  <a:lnTo>
                    <a:pt x="7556" y="33718"/>
                  </a:lnTo>
                  <a:lnTo>
                    <a:pt x="26187" y="33718"/>
                  </a:lnTo>
                  <a:lnTo>
                    <a:pt x="33769" y="26136"/>
                  </a:lnTo>
                  <a:lnTo>
                    <a:pt x="33769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5" name="object 673"/>
            <p:cNvSpPr/>
            <p:nvPr/>
          </p:nvSpPr>
          <p:spPr>
            <a:xfrm>
              <a:off x="2699882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61" y="33782"/>
                  </a:lnTo>
                  <a:lnTo>
                    <a:pt x="33756" y="26174"/>
                  </a:lnTo>
                  <a:lnTo>
                    <a:pt x="33756" y="7607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6" name="object 674"/>
            <p:cNvSpPr/>
            <p:nvPr/>
          </p:nvSpPr>
          <p:spPr>
            <a:xfrm>
              <a:off x="2446249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69" y="33782"/>
                  </a:lnTo>
                  <a:lnTo>
                    <a:pt x="26187" y="33782"/>
                  </a:lnTo>
                  <a:lnTo>
                    <a:pt x="33756" y="26174"/>
                  </a:lnTo>
                  <a:lnTo>
                    <a:pt x="33756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7" name="object 675"/>
            <p:cNvSpPr/>
            <p:nvPr/>
          </p:nvSpPr>
          <p:spPr>
            <a:xfrm>
              <a:off x="2192639" y="288758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174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69" y="26174"/>
                  </a:lnTo>
                  <a:lnTo>
                    <a:pt x="33769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8" name="object 676"/>
            <p:cNvSpPr/>
            <p:nvPr/>
          </p:nvSpPr>
          <p:spPr>
            <a:xfrm>
              <a:off x="2699882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56" y="33718"/>
                  </a:lnTo>
                  <a:lnTo>
                    <a:pt x="26161" y="33718"/>
                  </a:lnTo>
                  <a:lnTo>
                    <a:pt x="33756" y="26187"/>
                  </a:lnTo>
                  <a:lnTo>
                    <a:pt x="33756" y="7543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89" name="object 677"/>
            <p:cNvSpPr/>
            <p:nvPr/>
          </p:nvSpPr>
          <p:spPr>
            <a:xfrm>
              <a:off x="2446249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69" y="33718"/>
                  </a:lnTo>
                  <a:lnTo>
                    <a:pt x="26187" y="33718"/>
                  </a:lnTo>
                  <a:lnTo>
                    <a:pt x="33756" y="26187"/>
                  </a:lnTo>
                  <a:lnTo>
                    <a:pt x="33756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0" name="object 678"/>
            <p:cNvSpPr/>
            <p:nvPr/>
          </p:nvSpPr>
          <p:spPr>
            <a:xfrm>
              <a:off x="2192639" y="262822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43"/>
                  </a:lnTo>
                  <a:lnTo>
                    <a:pt x="0" y="26187"/>
                  </a:lnTo>
                  <a:lnTo>
                    <a:pt x="7556" y="33718"/>
                  </a:lnTo>
                  <a:lnTo>
                    <a:pt x="26187" y="33718"/>
                  </a:lnTo>
                  <a:lnTo>
                    <a:pt x="33769" y="26187"/>
                  </a:lnTo>
                  <a:lnTo>
                    <a:pt x="33769" y="7543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1" name="object 679"/>
            <p:cNvSpPr/>
            <p:nvPr/>
          </p:nvSpPr>
          <p:spPr>
            <a:xfrm>
              <a:off x="2699882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61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2" name="object 680"/>
            <p:cNvSpPr/>
            <p:nvPr/>
          </p:nvSpPr>
          <p:spPr>
            <a:xfrm>
              <a:off x="2446249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69" y="33756"/>
                  </a:lnTo>
                  <a:lnTo>
                    <a:pt x="26187" y="33756"/>
                  </a:lnTo>
                  <a:lnTo>
                    <a:pt x="33756" y="26200"/>
                  </a:lnTo>
                  <a:lnTo>
                    <a:pt x="33756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3" name="object 681"/>
            <p:cNvSpPr/>
            <p:nvPr/>
          </p:nvSpPr>
          <p:spPr>
            <a:xfrm>
              <a:off x="2192639" y="2382568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581"/>
                  </a:lnTo>
                  <a:lnTo>
                    <a:pt x="0" y="26200"/>
                  </a:lnTo>
                  <a:lnTo>
                    <a:pt x="7556" y="33756"/>
                  </a:lnTo>
                  <a:lnTo>
                    <a:pt x="26187" y="33756"/>
                  </a:lnTo>
                  <a:lnTo>
                    <a:pt x="33769" y="26200"/>
                  </a:lnTo>
                  <a:lnTo>
                    <a:pt x="33769" y="7581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4" name="object 682"/>
            <p:cNvSpPr/>
            <p:nvPr/>
          </p:nvSpPr>
          <p:spPr>
            <a:xfrm>
              <a:off x="2699882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61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61" y="33782"/>
                  </a:lnTo>
                  <a:lnTo>
                    <a:pt x="33756" y="26200"/>
                  </a:lnTo>
                  <a:lnTo>
                    <a:pt x="33756" y="7607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5" name="object 683"/>
            <p:cNvSpPr/>
            <p:nvPr/>
          </p:nvSpPr>
          <p:spPr>
            <a:xfrm>
              <a:off x="2446249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69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69" y="33782"/>
                  </a:lnTo>
                  <a:lnTo>
                    <a:pt x="26187" y="33782"/>
                  </a:lnTo>
                  <a:lnTo>
                    <a:pt x="33756" y="26200"/>
                  </a:lnTo>
                  <a:lnTo>
                    <a:pt x="33756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6" name="object 684"/>
            <p:cNvSpPr/>
            <p:nvPr/>
          </p:nvSpPr>
          <p:spPr>
            <a:xfrm>
              <a:off x="2192639" y="212521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89">
                  <a:moveTo>
                    <a:pt x="26187" y="0"/>
                  </a:moveTo>
                  <a:lnTo>
                    <a:pt x="7556" y="0"/>
                  </a:lnTo>
                  <a:lnTo>
                    <a:pt x="0" y="7607"/>
                  </a:lnTo>
                  <a:lnTo>
                    <a:pt x="0" y="26200"/>
                  </a:lnTo>
                  <a:lnTo>
                    <a:pt x="7556" y="33782"/>
                  </a:lnTo>
                  <a:lnTo>
                    <a:pt x="26187" y="33782"/>
                  </a:lnTo>
                  <a:lnTo>
                    <a:pt x="33769" y="26200"/>
                  </a:lnTo>
                  <a:lnTo>
                    <a:pt x="33769" y="7607"/>
                  </a:lnTo>
                  <a:lnTo>
                    <a:pt x="26187" y="0"/>
                  </a:lnTo>
                  <a:close/>
                </a:path>
              </a:pathLst>
            </a:custGeom>
            <a:solidFill>
              <a:srgbClr val="F3B319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7" name="object 685"/>
            <p:cNvSpPr/>
            <p:nvPr/>
          </p:nvSpPr>
          <p:spPr>
            <a:xfrm>
              <a:off x="2480002" y="2906499"/>
              <a:ext cx="490855" cy="243840"/>
            </a:xfrm>
            <a:custGeom>
              <a:avLst/>
              <a:gdLst/>
              <a:ahLst/>
              <a:cxnLst/>
              <a:rect l="l" t="t" r="r" b="b"/>
              <a:pathLst>
                <a:path w="490855" h="243839">
                  <a:moveTo>
                    <a:pt x="0" y="243636"/>
                  </a:moveTo>
                  <a:lnTo>
                    <a:pt x="490601" y="0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8" name="object 686"/>
            <p:cNvSpPr/>
            <p:nvPr/>
          </p:nvSpPr>
          <p:spPr>
            <a:xfrm>
              <a:off x="2970601" y="2906501"/>
              <a:ext cx="508634" cy="749300"/>
            </a:xfrm>
            <a:custGeom>
              <a:avLst/>
              <a:gdLst/>
              <a:ahLst/>
              <a:cxnLst/>
              <a:rect l="l" t="t" r="r" b="b"/>
              <a:pathLst>
                <a:path w="508635" h="749300">
                  <a:moveTo>
                    <a:pt x="0" y="0"/>
                  </a:moveTo>
                  <a:lnTo>
                    <a:pt x="508266" y="748830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599" name="object 687"/>
            <p:cNvSpPr/>
            <p:nvPr/>
          </p:nvSpPr>
          <p:spPr>
            <a:xfrm>
              <a:off x="2459635" y="3140434"/>
              <a:ext cx="255904" cy="514984"/>
            </a:xfrm>
            <a:custGeom>
              <a:avLst/>
              <a:gdLst/>
              <a:ahLst/>
              <a:cxnLst/>
              <a:rect l="l" t="t" r="r" b="b"/>
              <a:pathLst>
                <a:path w="255905" h="514985">
                  <a:moveTo>
                    <a:pt x="0" y="0"/>
                  </a:moveTo>
                  <a:lnTo>
                    <a:pt x="255473" y="514908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0" name="object 688"/>
            <p:cNvSpPr/>
            <p:nvPr/>
          </p:nvSpPr>
          <p:spPr>
            <a:xfrm>
              <a:off x="2715118" y="3655339"/>
              <a:ext cx="763905" cy="0"/>
            </a:xfrm>
            <a:custGeom>
              <a:avLst/>
              <a:gdLst/>
              <a:ahLst/>
              <a:cxnLst/>
              <a:rect l="l" t="t" r="r" b="b"/>
              <a:pathLst>
                <a:path w="763904">
                  <a:moveTo>
                    <a:pt x="0" y="0"/>
                  </a:moveTo>
                  <a:lnTo>
                    <a:pt x="763752" y="0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1" name="object 689"/>
            <p:cNvSpPr/>
            <p:nvPr/>
          </p:nvSpPr>
          <p:spPr>
            <a:xfrm>
              <a:off x="2463134" y="3150133"/>
              <a:ext cx="1006475" cy="505459"/>
            </a:xfrm>
            <a:custGeom>
              <a:avLst/>
              <a:gdLst/>
              <a:ahLst/>
              <a:cxnLst/>
              <a:rect l="l" t="t" r="r" b="b"/>
              <a:pathLst>
                <a:path w="1006475" h="505460">
                  <a:moveTo>
                    <a:pt x="1006284" y="505206"/>
                  </a:moveTo>
                  <a:lnTo>
                    <a:pt x="0" y="0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2" name="object 690"/>
            <p:cNvSpPr/>
            <p:nvPr/>
          </p:nvSpPr>
          <p:spPr>
            <a:xfrm>
              <a:off x="4516358" y="3407466"/>
              <a:ext cx="510540" cy="2769235"/>
            </a:xfrm>
            <a:custGeom>
              <a:avLst/>
              <a:gdLst/>
              <a:ahLst/>
              <a:cxnLst/>
              <a:rect l="l" t="t" r="r" b="b"/>
              <a:pathLst>
                <a:path w="510539" h="2769235">
                  <a:moveTo>
                    <a:pt x="257073" y="0"/>
                  </a:moveTo>
                  <a:lnTo>
                    <a:pt x="0" y="249478"/>
                  </a:lnTo>
                  <a:lnTo>
                    <a:pt x="257073" y="510628"/>
                  </a:lnTo>
                  <a:lnTo>
                    <a:pt x="0" y="756793"/>
                  </a:lnTo>
                  <a:lnTo>
                    <a:pt x="0" y="1009815"/>
                  </a:lnTo>
                  <a:lnTo>
                    <a:pt x="257073" y="1255966"/>
                  </a:lnTo>
                  <a:lnTo>
                    <a:pt x="0" y="1514500"/>
                  </a:lnTo>
                  <a:lnTo>
                    <a:pt x="257073" y="1514500"/>
                  </a:lnTo>
                  <a:lnTo>
                    <a:pt x="257073" y="1760689"/>
                  </a:lnTo>
                  <a:lnTo>
                    <a:pt x="510108" y="2021967"/>
                  </a:lnTo>
                  <a:lnTo>
                    <a:pt x="255054" y="2263990"/>
                  </a:lnTo>
                  <a:lnTo>
                    <a:pt x="510108" y="2526665"/>
                  </a:lnTo>
                  <a:lnTo>
                    <a:pt x="510108" y="2768714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3" name="object 691"/>
            <p:cNvSpPr/>
            <p:nvPr/>
          </p:nvSpPr>
          <p:spPr>
            <a:xfrm>
              <a:off x="4771426" y="6176181"/>
              <a:ext cx="255270" cy="262890"/>
            </a:xfrm>
            <a:custGeom>
              <a:avLst/>
              <a:gdLst/>
              <a:ahLst/>
              <a:cxnLst/>
              <a:rect l="l" t="t" r="r" b="b"/>
              <a:pathLst>
                <a:path w="255270" h="262889">
                  <a:moveTo>
                    <a:pt x="255041" y="0"/>
                  </a:moveTo>
                  <a:lnTo>
                    <a:pt x="0" y="262724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4" name="object 692"/>
            <p:cNvSpPr/>
            <p:nvPr/>
          </p:nvSpPr>
          <p:spPr>
            <a:xfrm>
              <a:off x="2715118" y="3655339"/>
              <a:ext cx="2059939" cy="2000250"/>
            </a:xfrm>
            <a:custGeom>
              <a:avLst/>
              <a:gdLst/>
              <a:ahLst/>
              <a:cxnLst/>
              <a:rect l="l" t="t" r="r" b="b"/>
              <a:pathLst>
                <a:path w="2059939" h="2000250">
                  <a:moveTo>
                    <a:pt x="0" y="0"/>
                  </a:moveTo>
                  <a:lnTo>
                    <a:pt x="2059482" y="1999627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5" name="object 693"/>
            <p:cNvSpPr/>
            <p:nvPr/>
          </p:nvSpPr>
          <p:spPr>
            <a:xfrm>
              <a:off x="2715118" y="3655339"/>
              <a:ext cx="2056764" cy="2783840"/>
            </a:xfrm>
            <a:custGeom>
              <a:avLst/>
              <a:gdLst/>
              <a:ahLst/>
              <a:cxnLst/>
              <a:rect l="l" t="t" r="r" b="b"/>
              <a:pathLst>
                <a:path w="2056764" h="2783840">
                  <a:moveTo>
                    <a:pt x="0" y="0"/>
                  </a:moveTo>
                  <a:lnTo>
                    <a:pt x="2056307" y="2783560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6" name="object 694"/>
            <p:cNvSpPr/>
            <p:nvPr/>
          </p:nvSpPr>
          <p:spPr>
            <a:xfrm>
              <a:off x="2463128" y="3150136"/>
              <a:ext cx="2563495" cy="3026410"/>
            </a:xfrm>
            <a:custGeom>
              <a:avLst/>
              <a:gdLst/>
              <a:ahLst/>
              <a:cxnLst/>
              <a:rect l="l" t="t" r="r" b="b"/>
              <a:pathLst>
                <a:path w="2563495" h="3026410">
                  <a:moveTo>
                    <a:pt x="0" y="0"/>
                  </a:moveTo>
                  <a:lnTo>
                    <a:pt x="2563342" y="3026041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7" name="object 695"/>
            <p:cNvSpPr/>
            <p:nvPr/>
          </p:nvSpPr>
          <p:spPr>
            <a:xfrm>
              <a:off x="2970601" y="2906501"/>
              <a:ext cx="1803400" cy="501015"/>
            </a:xfrm>
            <a:custGeom>
              <a:avLst/>
              <a:gdLst/>
              <a:ahLst/>
              <a:cxnLst/>
              <a:rect l="l" t="t" r="r" b="b"/>
              <a:pathLst>
                <a:path w="1803400" h="501014">
                  <a:moveTo>
                    <a:pt x="0" y="0"/>
                  </a:moveTo>
                  <a:lnTo>
                    <a:pt x="1802828" y="500964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8" name="object 696"/>
            <p:cNvSpPr/>
            <p:nvPr/>
          </p:nvSpPr>
          <p:spPr>
            <a:xfrm>
              <a:off x="2970601" y="2906501"/>
              <a:ext cx="1567815" cy="746760"/>
            </a:xfrm>
            <a:custGeom>
              <a:avLst/>
              <a:gdLst/>
              <a:ahLst/>
              <a:cxnLst/>
              <a:rect l="l" t="t" r="r" b="b"/>
              <a:pathLst>
                <a:path w="1567814" h="746760">
                  <a:moveTo>
                    <a:pt x="0" y="0"/>
                  </a:moveTo>
                  <a:lnTo>
                    <a:pt x="1567230" y="746607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09" name="object 697"/>
            <p:cNvSpPr/>
            <p:nvPr/>
          </p:nvSpPr>
          <p:spPr>
            <a:xfrm>
              <a:off x="3478875" y="3655339"/>
              <a:ext cx="1294765" cy="262890"/>
            </a:xfrm>
            <a:custGeom>
              <a:avLst/>
              <a:gdLst/>
              <a:ahLst/>
              <a:cxnLst/>
              <a:rect l="l" t="t" r="r" b="b"/>
              <a:pathLst>
                <a:path w="1294764" h="262889">
                  <a:moveTo>
                    <a:pt x="0" y="0"/>
                  </a:moveTo>
                  <a:lnTo>
                    <a:pt x="1294561" y="262750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0" name="object 698"/>
            <p:cNvSpPr/>
            <p:nvPr/>
          </p:nvSpPr>
          <p:spPr>
            <a:xfrm>
              <a:off x="3478875" y="3655339"/>
              <a:ext cx="1059180" cy="506095"/>
            </a:xfrm>
            <a:custGeom>
              <a:avLst/>
              <a:gdLst/>
              <a:ahLst/>
              <a:cxnLst/>
              <a:rect l="l" t="t" r="r" b="b"/>
              <a:pathLst>
                <a:path w="1059179" h="506095">
                  <a:moveTo>
                    <a:pt x="0" y="0"/>
                  </a:moveTo>
                  <a:lnTo>
                    <a:pt x="1058964" y="505968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1" name="object 699"/>
            <p:cNvSpPr/>
            <p:nvPr/>
          </p:nvSpPr>
          <p:spPr>
            <a:xfrm>
              <a:off x="2715118" y="3655339"/>
              <a:ext cx="1823085" cy="1268730"/>
            </a:xfrm>
            <a:custGeom>
              <a:avLst/>
              <a:gdLst/>
              <a:ahLst/>
              <a:cxnLst/>
              <a:rect l="l" t="t" r="r" b="b"/>
              <a:pathLst>
                <a:path w="1823085" h="1268729">
                  <a:moveTo>
                    <a:pt x="0" y="0"/>
                  </a:moveTo>
                  <a:lnTo>
                    <a:pt x="1822729" y="1268361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2" name="object 700"/>
            <p:cNvSpPr/>
            <p:nvPr/>
          </p:nvSpPr>
          <p:spPr>
            <a:xfrm>
              <a:off x="2463128" y="3150136"/>
              <a:ext cx="2328545" cy="1514475"/>
            </a:xfrm>
            <a:custGeom>
              <a:avLst/>
              <a:gdLst/>
              <a:ahLst/>
              <a:cxnLst/>
              <a:rect l="l" t="t" r="r" b="b"/>
              <a:pathLst>
                <a:path w="2328545" h="1514475">
                  <a:moveTo>
                    <a:pt x="0" y="0"/>
                  </a:moveTo>
                  <a:lnTo>
                    <a:pt x="2328341" y="1514170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3" name="object 701"/>
            <p:cNvSpPr/>
            <p:nvPr/>
          </p:nvSpPr>
          <p:spPr>
            <a:xfrm>
              <a:off x="3478875" y="3655339"/>
              <a:ext cx="1059180" cy="763905"/>
            </a:xfrm>
            <a:custGeom>
              <a:avLst/>
              <a:gdLst/>
              <a:ahLst/>
              <a:cxnLst/>
              <a:rect l="l" t="t" r="r" b="b"/>
              <a:pathLst>
                <a:path w="1059179" h="763904">
                  <a:moveTo>
                    <a:pt x="0" y="0"/>
                  </a:moveTo>
                  <a:lnTo>
                    <a:pt x="1058964" y="763320"/>
                  </a:lnTo>
                </a:path>
              </a:pathLst>
            </a:custGeom>
            <a:ln w="6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</p:grpSp>
      <p:grpSp>
        <p:nvGrpSpPr>
          <p:cNvPr id="1614" name="Group 1613"/>
          <p:cNvGrpSpPr/>
          <p:nvPr/>
        </p:nvGrpSpPr>
        <p:grpSpPr>
          <a:xfrm>
            <a:off x="1089408" y="3826251"/>
            <a:ext cx="8097465" cy="6786027"/>
            <a:chOff x="5658623" y="2151327"/>
            <a:chExt cx="3859761" cy="3234647"/>
          </a:xfrm>
        </p:grpSpPr>
        <p:sp>
          <p:nvSpPr>
            <p:cNvPr id="1615" name="object 3"/>
            <p:cNvSpPr/>
            <p:nvPr/>
          </p:nvSpPr>
          <p:spPr>
            <a:xfrm>
              <a:off x="9151830" y="4204558"/>
              <a:ext cx="325755" cy="559435"/>
            </a:xfrm>
            <a:custGeom>
              <a:avLst/>
              <a:gdLst/>
              <a:ahLst/>
              <a:cxnLst/>
              <a:rect l="l" t="t" r="r" b="b"/>
              <a:pathLst>
                <a:path w="325754" h="559435">
                  <a:moveTo>
                    <a:pt x="325183" y="559320"/>
                  </a:moveTo>
                  <a:lnTo>
                    <a:pt x="0" y="0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6" name="object 4"/>
            <p:cNvSpPr/>
            <p:nvPr/>
          </p:nvSpPr>
          <p:spPr>
            <a:xfrm>
              <a:off x="9151830" y="4204558"/>
              <a:ext cx="325755" cy="559435"/>
            </a:xfrm>
            <a:custGeom>
              <a:avLst/>
              <a:gdLst/>
              <a:ahLst/>
              <a:cxnLst/>
              <a:rect l="l" t="t" r="r" b="b"/>
              <a:pathLst>
                <a:path w="325754" h="559435">
                  <a:moveTo>
                    <a:pt x="325183" y="559320"/>
                  </a:moveTo>
                  <a:lnTo>
                    <a:pt x="0" y="341261"/>
                  </a:lnTo>
                  <a:lnTo>
                    <a:pt x="0" y="0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7" name="object 5"/>
            <p:cNvSpPr/>
            <p:nvPr/>
          </p:nvSpPr>
          <p:spPr>
            <a:xfrm>
              <a:off x="7356208" y="2192510"/>
              <a:ext cx="1795780" cy="2012314"/>
            </a:xfrm>
            <a:custGeom>
              <a:avLst/>
              <a:gdLst/>
              <a:ahLst/>
              <a:cxnLst/>
              <a:rect l="l" t="t" r="r" b="b"/>
              <a:pathLst>
                <a:path w="1795779" h="2012314">
                  <a:moveTo>
                    <a:pt x="1795627" y="2012035"/>
                  </a:moveTo>
                  <a:lnTo>
                    <a:pt x="0" y="0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8" name="object 6"/>
            <p:cNvSpPr/>
            <p:nvPr/>
          </p:nvSpPr>
          <p:spPr>
            <a:xfrm>
              <a:off x="7674047" y="3683174"/>
              <a:ext cx="1478280" cy="521970"/>
            </a:xfrm>
            <a:custGeom>
              <a:avLst/>
              <a:gdLst/>
              <a:ahLst/>
              <a:cxnLst/>
              <a:rect l="l" t="t" r="r" b="b"/>
              <a:pathLst>
                <a:path w="1478279" h="521970">
                  <a:moveTo>
                    <a:pt x="0" y="0"/>
                  </a:moveTo>
                  <a:lnTo>
                    <a:pt x="1477784" y="521373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19" name="object 7"/>
            <p:cNvSpPr/>
            <p:nvPr/>
          </p:nvSpPr>
          <p:spPr>
            <a:xfrm>
              <a:off x="5699780" y="4763879"/>
              <a:ext cx="3777615" cy="581025"/>
            </a:xfrm>
            <a:custGeom>
              <a:avLst/>
              <a:gdLst/>
              <a:ahLst/>
              <a:cxnLst/>
              <a:rect l="l" t="t" r="r" b="b"/>
              <a:pathLst>
                <a:path w="3777615" h="581025">
                  <a:moveTo>
                    <a:pt x="3777234" y="0"/>
                  </a:moveTo>
                  <a:lnTo>
                    <a:pt x="0" y="580732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0" name="object 8"/>
            <p:cNvSpPr/>
            <p:nvPr/>
          </p:nvSpPr>
          <p:spPr>
            <a:xfrm>
              <a:off x="6853758" y="4545826"/>
              <a:ext cx="2298700" cy="137795"/>
            </a:xfrm>
            <a:custGeom>
              <a:avLst/>
              <a:gdLst/>
              <a:ahLst/>
              <a:cxnLst/>
              <a:rect l="l" t="t" r="r" b="b"/>
              <a:pathLst>
                <a:path w="2298700" h="137795">
                  <a:moveTo>
                    <a:pt x="2298077" y="0"/>
                  </a:moveTo>
                  <a:lnTo>
                    <a:pt x="0" y="137236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1" name="object 9"/>
            <p:cNvSpPr/>
            <p:nvPr/>
          </p:nvSpPr>
          <p:spPr>
            <a:xfrm>
              <a:off x="7356202" y="2192514"/>
              <a:ext cx="318135" cy="1490980"/>
            </a:xfrm>
            <a:custGeom>
              <a:avLst/>
              <a:gdLst/>
              <a:ahLst/>
              <a:cxnLst/>
              <a:rect l="l" t="t" r="r" b="b"/>
              <a:pathLst>
                <a:path w="318134" h="1490979">
                  <a:moveTo>
                    <a:pt x="0" y="0"/>
                  </a:moveTo>
                  <a:lnTo>
                    <a:pt x="317842" y="1490662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2" name="object 10"/>
            <p:cNvSpPr/>
            <p:nvPr/>
          </p:nvSpPr>
          <p:spPr>
            <a:xfrm>
              <a:off x="6853754" y="3683174"/>
              <a:ext cx="820419" cy="1012190"/>
            </a:xfrm>
            <a:custGeom>
              <a:avLst/>
              <a:gdLst/>
              <a:ahLst/>
              <a:cxnLst/>
              <a:rect l="l" t="t" r="r" b="b"/>
              <a:pathLst>
                <a:path w="820420" h="1012189">
                  <a:moveTo>
                    <a:pt x="820293" y="0"/>
                  </a:moveTo>
                  <a:lnTo>
                    <a:pt x="0" y="1012075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3" name="object 11"/>
            <p:cNvSpPr/>
            <p:nvPr/>
          </p:nvSpPr>
          <p:spPr>
            <a:xfrm>
              <a:off x="5699784" y="4695244"/>
              <a:ext cx="1154430" cy="649605"/>
            </a:xfrm>
            <a:custGeom>
              <a:avLst/>
              <a:gdLst/>
              <a:ahLst/>
              <a:cxnLst/>
              <a:rect l="l" t="t" r="r" b="b"/>
              <a:pathLst>
                <a:path w="1154429" h="649604">
                  <a:moveTo>
                    <a:pt x="1153972" y="0"/>
                  </a:moveTo>
                  <a:lnTo>
                    <a:pt x="0" y="649363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4" name="object 12"/>
            <p:cNvSpPr/>
            <p:nvPr/>
          </p:nvSpPr>
          <p:spPr>
            <a:xfrm>
              <a:off x="7674050" y="3683179"/>
              <a:ext cx="1478280" cy="862965"/>
            </a:xfrm>
            <a:custGeom>
              <a:avLst/>
              <a:gdLst/>
              <a:ahLst/>
              <a:cxnLst/>
              <a:rect l="l" t="t" r="r" b="b"/>
              <a:pathLst>
                <a:path w="1478279" h="862964">
                  <a:moveTo>
                    <a:pt x="1477784" y="862647"/>
                  </a:moveTo>
                  <a:lnTo>
                    <a:pt x="0" y="0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5" name="object 13"/>
            <p:cNvSpPr/>
            <p:nvPr/>
          </p:nvSpPr>
          <p:spPr>
            <a:xfrm>
              <a:off x="6853758" y="4683069"/>
              <a:ext cx="1923414" cy="81280"/>
            </a:xfrm>
            <a:custGeom>
              <a:avLst/>
              <a:gdLst/>
              <a:ahLst/>
              <a:cxnLst/>
              <a:rect l="l" t="t" r="r" b="b"/>
              <a:pathLst>
                <a:path w="1923415" h="81279">
                  <a:moveTo>
                    <a:pt x="1923072" y="80810"/>
                  </a:moveTo>
                  <a:lnTo>
                    <a:pt x="0" y="0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6" name="object 14"/>
            <p:cNvSpPr/>
            <p:nvPr/>
          </p:nvSpPr>
          <p:spPr>
            <a:xfrm>
              <a:off x="8776830" y="4545820"/>
              <a:ext cx="375285" cy="218440"/>
            </a:xfrm>
            <a:custGeom>
              <a:avLst/>
              <a:gdLst/>
              <a:ahLst/>
              <a:cxnLst/>
              <a:rect l="l" t="t" r="r" b="b"/>
              <a:pathLst>
                <a:path w="375284" h="218439">
                  <a:moveTo>
                    <a:pt x="0" y="218059"/>
                  </a:moveTo>
                  <a:lnTo>
                    <a:pt x="375005" y="0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7" name="object 15"/>
            <p:cNvSpPr/>
            <p:nvPr/>
          </p:nvSpPr>
          <p:spPr>
            <a:xfrm>
              <a:off x="8776830" y="4763879"/>
              <a:ext cx="700405" cy="0"/>
            </a:xfrm>
            <a:custGeom>
              <a:avLst/>
              <a:gdLst/>
              <a:ahLst/>
              <a:cxnLst/>
              <a:rect l="l" t="t" r="r" b="b"/>
              <a:pathLst>
                <a:path w="700404">
                  <a:moveTo>
                    <a:pt x="0" y="0"/>
                  </a:moveTo>
                  <a:lnTo>
                    <a:pt x="700176" y="0"/>
                  </a:lnTo>
                </a:path>
              </a:pathLst>
            </a:custGeom>
            <a:ln w="69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8" name="object 16"/>
            <p:cNvSpPr/>
            <p:nvPr/>
          </p:nvSpPr>
          <p:spPr>
            <a:xfrm>
              <a:off x="7315033" y="215132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73" y="0"/>
                  </a:moveTo>
                  <a:lnTo>
                    <a:pt x="25149" y="3236"/>
                  </a:lnTo>
                  <a:lnTo>
                    <a:pt x="12061" y="12063"/>
                  </a:lnTo>
                  <a:lnTo>
                    <a:pt x="3236" y="25154"/>
                  </a:lnTo>
                  <a:lnTo>
                    <a:pt x="0" y="41186"/>
                  </a:lnTo>
                  <a:lnTo>
                    <a:pt x="3236" y="57209"/>
                  </a:lnTo>
                  <a:lnTo>
                    <a:pt x="12061" y="70297"/>
                  </a:lnTo>
                  <a:lnTo>
                    <a:pt x="25149" y="79122"/>
                  </a:lnTo>
                  <a:lnTo>
                    <a:pt x="41173" y="82359"/>
                  </a:lnTo>
                  <a:lnTo>
                    <a:pt x="57202" y="79122"/>
                  </a:lnTo>
                  <a:lnTo>
                    <a:pt x="70289" y="70297"/>
                  </a:lnTo>
                  <a:lnTo>
                    <a:pt x="79112" y="57209"/>
                  </a:lnTo>
                  <a:lnTo>
                    <a:pt x="82346" y="41186"/>
                  </a:lnTo>
                  <a:lnTo>
                    <a:pt x="79112" y="25154"/>
                  </a:lnTo>
                  <a:lnTo>
                    <a:pt x="70289" y="12063"/>
                  </a:lnTo>
                  <a:lnTo>
                    <a:pt x="57202" y="3236"/>
                  </a:lnTo>
                  <a:lnTo>
                    <a:pt x="4117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29" name="object 17"/>
            <p:cNvSpPr/>
            <p:nvPr/>
          </p:nvSpPr>
          <p:spPr>
            <a:xfrm>
              <a:off x="7632881" y="36419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73" y="0"/>
                  </a:moveTo>
                  <a:lnTo>
                    <a:pt x="25149" y="3236"/>
                  </a:lnTo>
                  <a:lnTo>
                    <a:pt x="12061" y="12063"/>
                  </a:lnTo>
                  <a:lnTo>
                    <a:pt x="3236" y="25154"/>
                  </a:lnTo>
                  <a:lnTo>
                    <a:pt x="0" y="41186"/>
                  </a:lnTo>
                  <a:lnTo>
                    <a:pt x="3236" y="57209"/>
                  </a:lnTo>
                  <a:lnTo>
                    <a:pt x="12061" y="70297"/>
                  </a:lnTo>
                  <a:lnTo>
                    <a:pt x="25149" y="79122"/>
                  </a:lnTo>
                  <a:lnTo>
                    <a:pt x="41173" y="82359"/>
                  </a:lnTo>
                  <a:lnTo>
                    <a:pt x="57202" y="79122"/>
                  </a:lnTo>
                  <a:lnTo>
                    <a:pt x="70289" y="70297"/>
                  </a:lnTo>
                  <a:lnTo>
                    <a:pt x="79112" y="57209"/>
                  </a:lnTo>
                  <a:lnTo>
                    <a:pt x="82346" y="41186"/>
                  </a:lnTo>
                  <a:lnTo>
                    <a:pt x="79112" y="25154"/>
                  </a:lnTo>
                  <a:lnTo>
                    <a:pt x="70289" y="12063"/>
                  </a:lnTo>
                  <a:lnTo>
                    <a:pt x="57202" y="3236"/>
                  </a:lnTo>
                  <a:lnTo>
                    <a:pt x="4117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0" name="object 18"/>
            <p:cNvSpPr/>
            <p:nvPr/>
          </p:nvSpPr>
          <p:spPr>
            <a:xfrm>
              <a:off x="5658623" y="5303424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73" y="0"/>
                  </a:moveTo>
                  <a:lnTo>
                    <a:pt x="25149" y="3236"/>
                  </a:lnTo>
                  <a:lnTo>
                    <a:pt x="12061" y="12063"/>
                  </a:lnTo>
                  <a:lnTo>
                    <a:pt x="3236" y="25154"/>
                  </a:lnTo>
                  <a:lnTo>
                    <a:pt x="0" y="41186"/>
                  </a:lnTo>
                  <a:lnTo>
                    <a:pt x="3236" y="57209"/>
                  </a:lnTo>
                  <a:lnTo>
                    <a:pt x="12061" y="70297"/>
                  </a:lnTo>
                  <a:lnTo>
                    <a:pt x="25149" y="79122"/>
                  </a:lnTo>
                  <a:lnTo>
                    <a:pt x="41173" y="82359"/>
                  </a:lnTo>
                  <a:lnTo>
                    <a:pt x="57202" y="79122"/>
                  </a:lnTo>
                  <a:lnTo>
                    <a:pt x="70289" y="70297"/>
                  </a:lnTo>
                  <a:lnTo>
                    <a:pt x="79112" y="57209"/>
                  </a:lnTo>
                  <a:lnTo>
                    <a:pt x="82346" y="41186"/>
                  </a:lnTo>
                  <a:lnTo>
                    <a:pt x="79112" y="25154"/>
                  </a:lnTo>
                  <a:lnTo>
                    <a:pt x="70289" y="12063"/>
                  </a:lnTo>
                  <a:lnTo>
                    <a:pt x="57202" y="3236"/>
                  </a:lnTo>
                  <a:lnTo>
                    <a:pt x="4117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1" name="object 19"/>
            <p:cNvSpPr/>
            <p:nvPr/>
          </p:nvSpPr>
          <p:spPr>
            <a:xfrm>
              <a:off x="6812591" y="4641893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73" y="0"/>
                  </a:moveTo>
                  <a:lnTo>
                    <a:pt x="25149" y="3236"/>
                  </a:lnTo>
                  <a:lnTo>
                    <a:pt x="12061" y="12063"/>
                  </a:lnTo>
                  <a:lnTo>
                    <a:pt x="3236" y="25154"/>
                  </a:lnTo>
                  <a:lnTo>
                    <a:pt x="0" y="41186"/>
                  </a:lnTo>
                  <a:lnTo>
                    <a:pt x="3236" y="57209"/>
                  </a:lnTo>
                  <a:lnTo>
                    <a:pt x="12061" y="70297"/>
                  </a:lnTo>
                  <a:lnTo>
                    <a:pt x="25149" y="79122"/>
                  </a:lnTo>
                  <a:lnTo>
                    <a:pt x="41173" y="82359"/>
                  </a:lnTo>
                  <a:lnTo>
                    <a:pt x="57202" y="79122"/>
                  </a:lnTo>
                  <a:lnTo>
                    <a:pt x="70289" y="70297"/>
                  </a:lnTo>
                  <a:lnTo>
                    <a:pt x="79112" y="57209"/>
                  </a:lnTo>
                  <a:lnTo>
                    <a:pt x="82346" y="41186"/>
                  </a:lnTo>
                  <a:lnTo>
                    <a:pt x="79112" y="25154"/>
                  </a:lnTo>
                  <a:lnTo>
                    <a:pt x="70289" y="12063"/>
                  </a:lnTo>
                  <a:lnTo>
                    <a:pt x="57202" y="3236"/>
                  </a:lnTo>
                  <a:lnTo>
                    <a:pt x="4117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2" name="object 20"/>
            <p:cNvSpPr/>
            <p:nvPr/>
          </p:nvSpPr>
          <p:spPr>
            <a:xfrm>
              <a:off x="9110670" y="4163359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73" y="0"/>
                  </a:moveTo>
                  <a:lnTo>
                    <a:pt x="25149" y="3236"/>
                  </a:lnTo>
                  <a:lnTo>
                    <a:pt x="12061" y="12063"/>
                  </a:lnTo>
                  <a:lnTo>
                    <a:pt x="3236" y="25154"/>
                  </a:lnTo>
                  <a:lnTo>
                    <a:pt x="0" y="41186"/>
                  </a:lnTo>
                  <a:lnTo>
                    <a:pt x="3236" y="57209"/>
                  </a:lnTo>
                  <a:lnTo>
                    <a:pt x="12061" y="70297"/>
                  </a:lnTo>
                  <a:lnTo>
                    <a:pt x="25149" y="79122"/>
                  </a:lnTo>
                  <a:lnTo>
                    <a:pt x="41173" y="82359"/>
                  </a:lnTo>
                  <a:lnTo>
                    <a:pt x="57197" y="79122"/>
                  </a:lnTo>
                  <a:lnTo>
                    <a:pt x="70284" y="70297"/>
                  </a:lnTo>
                  <a:lnTo>
                    <a:pt x="79110" y="57209"/>
                  </a:lnTo>
                  <a:lnTo>
                    <a:pt x="82346" y="41186"/>
                  </a:lnTo>
                  <a:lnTo>
                    <a:pt x="79110" y="25154"/>
                  </a:lnTo>
                  <a:lnTo>
                    <a:pt x="70284" y="12063"/>
                  </a:lnTo>
                  <a:lnTo>
                    <a:pt x="57197" y="3236"/>
                  </a:lnTo>
                  <a:lnTo>
                    <a:pt x="4117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3" name="object 21"/>
            <p:cNvSpPr/>
            <p:nvPr/>
          </p:nvSpPr>
          <p:spPr>
            <a:xfrm>
              <a:off x="9435834" y="4722693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73" y="0"/>
                  </a:moveTo>
                  <a:lnTo>
                    <a:pt x="25149" y="3236"/>
                  </a:lnTo>
                  <a:lnTo>
                    <a:pt x="12061" y="12063"/>
                  </a:lnTo>
                  <a:lnTo>
                    <a:pt x="3236" y="25154"/>
                  </a:lnTo>
                  <a:lnTo>
                    <a:pt x="0" y="41186"/>
                  </a:lnTo>
                  <a:lnTo>
                    <a:pt x="3236" y="57209"/>
                  </a:lnTo>
                  <a:lnTo>
                    <a:pt x="12061" y="70297"/>
                  </a:lnTo>
                  <a:lnTo>
                    <a:pt x="25149" y="79122"/>
                  </a:lnTo>
                  <a:lnTo>
                    <a:pt x="41173" y="82359"/>
                  </a:lnTo>
                  <a:lnTo>
                    <a:pt x="57197" y="79122"/>
                  </a:lnTo>
                  <a:lnTo>
                    <a:pt x="70284" y="70297"/>
                  </a:lnTo>
                  <a:lnTo>
                    <a:pt x="79110" y="57209"/>
                  </a:lnTo>
                  <a:lnTo>
                    <a:pt x="82346" y="41186"/>
                  </a:lnTo>
                  <a:lnTo>
                    <a:pt x="79110" y="25154"/>
                  </a:lnTo>
                  <a:lnTo>
                    <a:pt x="70284" y="12063"/>
                  </a:lnTo>
                  <a:lnTo>
                    <a:pt x="57197" y="3236"/>
                  </a:lnTo>
                  <a:lnTo>
                    <a:pt x="4117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4" name="object 22"/>
            <p:cNvSpPr/>
            <p:nvPr/>
          </p:nvSpPr>
          <p:spPr>
            <a:xfrm>
              <a:off x="8735648" y="4722693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73" y="0"/>
                  </a:moveTo>
                  <a:lnTo>
                    <a:pt x="25149" y="3236"/>
                  </a:lnTo>
                  <a:lnTo>
                    <a:pt x="12061" y="12063"/>
                  </a:lnTo>
                  <a:lnTo>
                    <a:pt x="3236" y="25154"/>
                  </a:lnTo>
                  <a:lnTo>
                    <a:pt x="0" y="41186"/>
                  </a:lnTo>
                  <a:lnTo>
                    <a:pt x="3236" y="57209"/>
                  </a:lnTo>
                  <a:lnTo>
                    <a:pt x="12061" y="70297"/>
                  </a:lnTo>
                  <a:lnTo>
                    <a:pt x="25149" y="79122"/>
                  </a:lnTo>
                  <a:lnTo>
                    <a:pt x="41173" y="82359"/>
                  </a:lnTo>
                  <a:lnTo>
                    <a:pt x="57202" y="79122"/>
                  </a:lnTo>
                  <a:lnTo>
                    <a:pt x="70289" y="70297"/>
                  </a:lnTo>
                  <a:lnTo>
                    <a:pt x="79112" y="57209"/>
                  </a:lnTo>
                  <a:lnTo>
                    <a:pt x="82346" y="41186"/>
                  </a:lnTo>
                  <a:lnTo>
                    <a:pt x="79112" y="25154"/>
                  </a:lnTo>
                  <a:lnTo>
                    <a:pt x="70289" y="12063"/>
                  </a:lnTo>
                  <a:lnTo>
                    <a:pt x="57202" y="3236"/>
                  </a:lnTo>
                  <a:lnTo>
                    <a:pt x="4117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5" name="object 23"/>
            <p:cNvSpPr/>
            <p:nvPr/>
          </p:nvSpPr>
          <p:spPr>
            <a:xfrm>
              <a:off x="9110670" y="450464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41173" y="0"/>
                  </a:moveTo>
                  <a:lnTo>
                    <a:pt x="25149" y="3236"/>
                  </a:lnTo>
                  <a:lnTo>
                    <a:pt x="12061" y="12063"/>
                  </a:lnTo>
                  <a:lnTo>
                    <a:pt x="3236" y="25154"/>
                  </a:lnTo>
                  <a:lnTo>
                    <a:pt x="0" y="41186"/>
                  </a:lnTo>
                  <a:lnTo>
                    <a:pt x="3236" y="57209"/>
                  </a:lnTo>
                  <a:lnTo>
                    <a:pt x="12061" y="70297"/>
                  </a:lnTo>
                  <a:lnTo>
                    <a:pt x="25149" y="79122"/>
                  </a:lnTo>
                  <a:lnTo>
                    <a:pt x="41173" y="82359"/>
                  </a:lnTo>
                  <a:lnTo>
                    <a:pt x="57197" y="79122"/>
                  </a:lnTo>
                  <a:lnTo>
                    <a:pt x="70284" y="70297"/>
                  </a:lnTo>
                  <a:lnTo>
                    <a:pt x="79110" y="57209"/>
                  </a:lnTo>
                  <a:lnTo>
                    <a:pt x="82346" y="41186"/>
                  </a:lnTo>
                  <a:lnTo>
                    <a:pt x="79110" y="25154"/>
                  </a:lnTo>
                  <a:lnTo>
                    <a:pt x="70284" y="12063"/>
                  </a:lnTo>
                  <a:lnTo>
                    <a:pt x="57197" y="3236"/>
                  </a:lnTo>
                  <a:lnTo>
                    <a:pt x="4117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</p:grpSp>
    </p:spTree>
    <p:extLst>
      <p:ext uri="{BB962C8B-B14F-4D97-AF65-F5344CB8AC3E}">
        <p14:creationId xmlns:p14="http://schemas.microsoft.com/office/powerpoint/2010/main" val="15730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&amp; FORMS EXAMPLES</a:t>
            </a:r>
          </a:p>
        </p:txBody>
      </p:sp>
      <p:grpSp>
        <p:nvGrpSpPr>
          <p:cNvPr id="721" name="Group 720"/>
          <p:cNvGrpSpPr/>
          <p:nvPr/>
        </p:nvGrpSpPr>
        <p:grpSpPr>
          <a:xfrm>
            <a:off x="14078524" y="2759723"/>
            <a:ext cx="8353040" cy="9625994"/>
            <a:chOff x="6049699" y="2160229"/>
            <a:chExt cx="4348005" cy="5010616"/>
          </a:xfrm>
        </p:grpSpPr>
        <p:sp>
          <p:nvSpPr>
            <p:cNvPr id="722" name="object 5"/>
            <p:cNvSpPr/>
            <p:nvPr/>
          </p:nvSpPr>
          <p:spPr>
            <a:xfrm>
              <a:off x="7112381" y="2846412"/>
              <a:ext cx="2575298" cy="3974543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3" name="object 6"/>
            <p:cNvSpPr/>
            <p:nvPr/>
          </p:nvSpPr>
          <p:spPr>
            <a:xfrm>
              <a:off x="10301819" y="2160229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06"/>
                  </a:lnTo>
                  <a:lnTo>
                    <a:pt x="14030" y="13809"/>
                  </a:lnTo>
                  <a:lnTo>
                    <a:pt x="3742" y="28787"/>
                  </a:lnTo>
                  <a:lnTo>
                    <a:pt x="0" y="47117"/>
                  </a:lnTo>
                  <a:lnTo>
                    <a:pt x="3720" y="65467"/>
                  </a:lnTo>
                  <a:lnTo>
                    <a:pt x="13860" y="80465"/>
                  </a:lnTo>
                  <a:lnTo>
                    <a:pt x="28883" y="90584"/>
                  </a:lnTo>
                  <a:lnTo>
                    <a:pt x="47256" y="94297"/>
                  </a:lnTo>
                  <a:lnTo>
                    <a:pt x="48983" y="94145"/>
                  </a:lnTo>
                  <a:lnTo>
                    <a:pt x="67552" y="89956"/>
                  </a:lnTo>
                  <a:lnTo>
                    <a:pt x="82375" y="79786"/>
                  </a:lnTo>
                  <a:lnTo>
                    <a:pt x="92192" y="65032"/>
                  </a:lnTo>
                  <a:lnTo>
                    <a:pt x="95745" y="47117"/>
                  </a:lnTo>
                  <a:lnTo>
                    <a:pt x="92037" y="28787"/>
                  </a:lnTo>
                  <a:lnTo>
                    <a:pt x="81929" y="13809"/>
                  </a:lnTo>
                  <a:lnTo>
                    <a:pt x="66947" y="3706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4" name="object 7"/>
            <p:cNvSpPr/>
            <p:nvPr/>
          </p:nvSpPr>
          <p:spPr>
            <a:xfrm>
              <a:off x="9947657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6"/>
                  </a:lnTo>
                  <a:lnTo>
                    <a:pt x="13803" y="13809"/>
                  </a:lnTo>
                  <a:lnTo>
                    <a:pt x="3704" y="28787"/>
                  </a:lnTo>
                  <a:lnTo>
                    <a:pt x="0" y="47117"/>
                  </a:lnTo>
                  <a:lnTo>
                    <a:pt x="3704" y="65467"/>
                  </a:lnTo>
                  <a:lnTo>
                    <a:pt x="13803" y="80465"/>
                  </a:lnTo>
                  <a:lnTo>
                    <a:pt x="28776" y="90584"/>
                  </a:lnTo>
                  <a:lnTo>
                    <a:pt x="47104" y="94297"/>
                  </a:lnTo>
                  <a:lnTo>
                    <a:pt x="65458" y="90584"/>
                  </a:lnTo>
                  <a:lnTo>
                    <a:pt x="80465" y="80465"/>
                  </a:lnTo>
                  <a:lnTo>
                    <a:pt x="90593" y="65467"/>
                  </a:lnTo>
                  <a:lnTo>
                    <a:pt x="94310" y="47117"/>
                  </a:lnTo>
                  <a:lnTo>
                    <a:pt x="90593" y="28787"/>
                  </a:lnTo>
                  <a:lnTo>
                    <a:pt x="80465" y="13809"/>
                  </a:lnTo>
                  <a:lnTo>
                    <a:pt x="65458" y="3706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5" name="object 8"/>
            <p:cNvSpPr/>
            <p:nvPr/>
          </p:nvSpPr>
          <p:spPr>
            <a:xfrm>
              <a:off x="9593394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6"/>
                  </a:lnTo>
                  <a:lnTo>
                    <a:pt x="13816" y="13809"/>
                  </a:lnTo>
                  <a:lnTo>
                    <a:pt x="3708" y="28787"/>
                  </a:lnTo>
                  <a:lnTo>
                    <a:pt x="0" y="47117"/>
                  </a:lnTo>
                  <a:lnTo>
                    <a:pt x="3708" y="65467"/>
                  </a:lnTo>
                  <a:lnTo>
                    <a:pt x="13816" y="80465"/>
                  </a:lnTo>
                  <a:lnTo>
                    <a:pt x="28798" y="90584"/>
                  </a:lnTo>
                  <a:lnTo>
                    <a:pt x="47129" y="94297"/>
                  </a:lnTo>
                  <a:lnTo>
                    <a:pt x="65465" y="90584"/>
                  </a:lnTo>
                  <a:lnTo>
                    <a:pt x="80456" y="80465"/>
                  </a:lnTo>
                  <a:lnTo>
                    <a:pt x="90572" y="65467"/>
                  </a:lnTo>
                  <a:lnTo>
                    <a:pt x="94284" y="47117"/>
                  </a:lnTo>
                  <a:lnTo>
                    <a:pt x="90572" y="28787"/>
                  </a:lnTo>
                  <a:lnTo>
                    <a:pt x="80456" y="13809"/>
                  </a:lnTo>
                  <a:lnTo>
                    <a:pt x="65465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6" name="object 9"/>
            <p:cNvSpPr/>
            <p:nvPr/>
          </p:nvSpPr>
          <p:spPr>
            <a:xfrm>
              <a:off x="9239107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06"/>
                  </a:lnTo>
                  <a:lnTo>
                    <a:pt x="13819" y="13809"/>
                  </a:lnTo>
                  <a:lnTo>
                    <a:pt x="3708" y="28787"/>
                  </a:lnTo>
                  <a:lnTo>
                    <a:pt x="0" y="47117"/>
                  </a:lnTo>
                  <a:lnTo>
                    <a:pt x="3708" y="65467"/>
                  </a:lnTo>
                  <a:lnTo>
                    <a:pt x="13819" y="80465"/>
                  </a:lnTo>
                  <a:lnTo>
                    <a:pt x="28808" y="90584"/>
                  </a:lnTo>
                  <a:lnTo>
                    <a:pt x="47155" y="94297"/>
                  </a:lnTo>
                  <a:lnTo>
                    <a:pt x="65505" y="90584"/>
                  </a:lnTo>
                  <a:lnTo>
                    <a:pt x="80503" y="80465"/>
                  </a:lnTo>
                  <a:lnTo>
                    <a:pt x="90623" y="65467"/>
                  </a:lnTo>
                  <a:lnTo>
                    <a:pt x="94335" y="47117"/>
                  </a:lnTo>
                  <a:lnTo>
                    <a:pt x="90623" y="28787"/>
                  </a:lnTo>
                  <a:lnTo>
                    <a:pt x="80503" y="13809"/>
                  </a:lnTo>
                  <a:lnTo>
                    <a:pt x="65505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7" name="object 10"/>
            <p:cNvSpPr/>
            <p:nvPr/>
          </p:nvSpPr>
          <p:spPr>
            <a:xfrm>
              <a:off x="8884923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6"/>
                  </a:lnTo>
                  <a:lnTo>
                    <a:pt x="13816" y="13809"/>
                  </a:lnTo>
                  <a:lnTo>
                    <a:pt x="3708" y="28787"/>
                  </a:lnTo>
                  <a:lnTo>
                    <a:pt x="0" y="47117"/>
                  </a:lnTo>
                  <a:lnTo>
                    <a:pt x="3708" y="65467"/>
                  </a:lnTo>
                  <a:lnTo>
                    <a:pt x="13816" y="80465"/>
                  </a:lnTo>
                  <a:lnTo>
                    <a:pt x="28798" y="90584"/>
                  </a:lnTo>
                  <a:lnTo>
                    <a:pt x="47129" y="94297"/>
                  </a:lnTo>
                  <a:lnTo>
                    <a:pt x="65465" y="90584"/>
                  </a:lnTo>
                  <a:lnTo>
                    <a:pt x="80456" y="80465"/>
                  </a:lnTo>
                  <a:lnTo>
                    <a:pt x="90572" y="65467"/>
                  </a:lnTo>
                  <a:lnTo>
                    <a:pt x="94284" y="47117"/>
                  </a:lnTo>
                  <a:lnTo>
                    <a:pt x="90572" y="28787"/>
                  </a:lnTo>
                  <a:lnTo>
                    <a:pt x="80456" y="13809"/>
                  </a:lnTo>
                  <a:lnTo>
                    <a:pt x="65465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8" name="object 11"/>
            <p:cNvSpPr/>
            <p:nvPr/>
          </p:nvSpPr>
          <p:spPr>
            <a:xfrm>
              <a:off x="8530662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06"/>
                  </a:lnTo>
                  <a:lnTo>
                    <a:pt x="13828" y="13809"/>
                  </a:lnTo>
                  <a:lnTo>
                    <a:pt x="3712" y="28787"/>
                  </a:lnTo>
                  <a:lnTo>
                    <a:pt x="0" y="47117"/>
                  </a:lnTo>
                  <a:lnTo>
                    <a:pt x="3712" y="65467"/>
                  </a:lnTo>
                  <a:lnTo>
                    <a:pt x="13828" y="80465"/>
                  </a:lnTo>
                  <a:lnTo>
                    <a:pt x="28819" y="90584"/>
                  </a:lnTo>
                  <a:lnTo>
                    <a:pt x="47155" y="94297"/>
                  </a:lnTo>
                  <a:lnTo>
                    <a:pt x="65490" y="90584"/>
                  </a:lnTo>
                  <a:lnTo>
                    <a:pt x="80481" y="80465"/>
                  </a:lnTo>
                  <a:lnTo>
                    <a:pt x="90598" y="65467"/>
                  </a:lnTo>
                  <a:lnTo>
                    <a:pt x="94310" y="47117"/>
                  </a:lnTo>
                  <a:lnTo>
                    <a:pt x="90598" y="28787"/>
                  </a:lnTo>
                  <a:lnTo>
                    <a:pt x="80481" y="13809"/>
                  </a:lnTo>
                  <a:lnTo>
                    <a:pt x="65490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29" name="object 12"/>
            <p:cNvSpPr/>
            <p:nvPr/>
          </p:nvSpPr>
          <p:spPr>
            <a:xfrm>
              <a:off x="10301819" y="249684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08"/>
                  </a:lnTo>
                  <a:lnTo>
                    <a:pt x="14030" y="13817"/>
                  </a:lnTo>
                  <a:lnTo>
                    <a:pt x="3742" y="28803"/>
                  </a:lnTo>
                  <a:lnTo>
                    <a:pt x="0" y="47142"/>
                  </a:lnTo>
                  <a:lnTo>
                    <a:pt x="3720" y="65496"/>
                  </a:lnTo>
                  <a:lnTo>
                    <a:pt x="13860" y="80503"/>
                  </a:lnTo>
                  <a:lnTo>
                    <a:pt x="28883" y="90631"/>
                  </a:lnTo>
                  <a:lnTo>
                    <a:pt x="47256" y="94348"/>
                  </a:lnTo>
                  <a:lnTo>
                    <a:pt x="48983" y="94208"/>
                  </a:lnTo>
                  <a:lnTo>
                    <a:pt x="67552" y="89978"/>
                  </a:lnTo>
                  <a:lnTo>
                    <a:pt x="82375" y="79795"/>
                  </a:lnTo>
                  <a:lnTo>
                    <a:pt x="92192" y="65043"/>
                  </a:lnTo>
                  <a:lnTo>
                    <a:pt x="95745" y="47142"/>
                  </a:lnTo>
                  <a:lnTo>
                    <a:pt x="92037" y="28803"/>
                  </a:lnTo>
                  <a:lnTo>
                    <a:pt x="81929" y="13817"/>
                  </a:lnTo>
                  <a:lnTo>
                    <a:pt x="66947" y="3708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0" name="object 13"/>
            <p:cNvSpPr/>
            <p:nvPr/>
          </p:nvSpPr>
          <p:spPr>
            <a:xfrm>
              <a:off x="9947657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8"/>
                  </a:lnTo>
                  <a:lnTo>
                    <a:pt x="13803" y="13817"/>
                  </a:lnTo>
                  <a:lnTo>
                    <a:pt x="3704" y="28803"/>
                  </a:lnTo>
                  <a:lnTo>
                    <a:pt x="0" y="47142"/>
                  </a:lnTo>
                  <a:lnTo>
                    <a:pt x="3704" y="65496"/>
                  </a:lnTo>
                  <a:lnTo>
                    <a:pt x="13803" y="80503"/>
                  </a:lnTo>
                  <a:lnTo>
                    <a:pt x="28776" y="90631"/>
                  </a:lnTo>
                  <a:lnTo>
                    <a:pt x="47104" y="94348"/>
                  </a:lnTo>
                  <a:lnTo>
                    <a:pt x="65458" y="90631"/>
                  </a:lnTo>
                  <a:lnTo>
                    <a:pt x="80465" y="80503"/>
                  </a:lnTo>
                  <a:lnTo>
                    <a:pt x="90593" y="65496"/>
                  </a:lnTo>
                  <a:lnTo>
                    <a:pt x="94310" y="47142"/>
                  </a:lnTo>
                  <a:lnTo>
                    <a:pt x="90593" y="28803"/>
                  </a:lnTo>
                  <a:lnTo>
                    <a:pt x="80465" y="13817"/>
                  </a:lnTo>
                  <a:lnTo>
                    <a:pt x="65458" y="3708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1" name="object 14"/>
            <p:cNvSpPr/>
            <p:nvPr/>
          </p:nvSpPr>
          <p:spPr>
            <a:xfrm>
              <a:off x="9593394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8"/>
                  </a:lnTo>
                  <a:lnTo>
                    <a:pt x="13816" y="13817"/>
                  </a:lnTo>
                  <a:lnTo>
                    <a:pt x="3708" y="28803"/>
                  </a:lnTo>
                  <a:lnTo>
                    <a:pt x="0" y="47142"/>
                  </a:lnTo>
                  <a:lnTo>
                    <a:pt x="3708" y="65496"/>
                  </a:lnTo>
                  <a:lnTo>
                    <a:pt x="13816" y="80503"/>
                  </a:lnTo>
                  <a:lnTo>
                    <a:pt x="28798" y="90631"/>
                  </a:lnTo>
                  <a:lnTo>
                    <a:pt x="47129" y="94348"/>
                  </a:lnTo>
                  <a:lnTo>
                    <a:pt x="65465" y="90631"/>
                  </a:lnTo>
                  <a:lnTo>
                    <a:pt x="80456" y="80503"/>
                  </a:lnTo>
                  <a:lnTo>
                    <a:pt x="90572" y="65496"/>
                  </a:lnTo>
                  <a:lnTo>
                    <a:pt x="94284" y="47142"/>
                  </a:lnTo>
                  <a:lnTo>
                    <a:pt x="90572" y="28803"/>
                  </a:lnTo>
                  <a:lnTo>
                    <a:pt x="80456" y="13817"/>
                  </a:lnTo>
                  <a:lnTo>
                    <a:pt x="65465" y="3708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2" name="object 15"/>
            <p:cNvSpPr/>
            <p:nvPr/>
          </p:nvSpPr>
          <p:spPr>
            <a:xfrm>
              <a:off x="9239107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08"/>
                  </a:lnTo>
                  <a:lnTo>
                    <a:pt x="13819" y="13817"/>
                  </a:lnTo>
                  <a:lnTo>
                    <a:pt x="3708" y="28803"/>
                  </a:lnTo>
                  <a:lnTo>
                    <a:pt x="0" y="47142"/>
                  </a:lnTo>
                  <a:lnTo>
                    <a:pt x="3708" y="65496"/>
                  </a:lnTo>
                  <a:lnTo>
                    <a:pt x="13819" y="80503"/>
                  </a:lnTo>
                  <a:lnTo>
                    <a:pt x="28808" y="90631"/>
                  </a:lnTo>
                  <a:lnTo>
                    <a:pt x="47155" y="94348"/>
                  </a:lnTo>
                  <a:lnTo>
                    <a:pt x="65505" y="90631"/>
                  </a:lnTo>
                  <a:lnTo>
                    <a:pt x="80503" y="80503"/>
                  </a:lnTo>
                  <a:lnTo>
                    <a:pt x="90623" y="65496"/>
                  </a:lnTo>
                  <a:lnTo>
                    <a:pt x="94335" y="47142"/>
                  </a:lnTo>
                  <a:lnTo>
                    <a:pt x="90623" y="28803"/>
                  </a:lnTo>
                  <a:lnTo>
                    <a:pt x="80503" y="13817"/>
                  </a:lnTo>
                  <a:lnTo>
                    <a:pt x="65505" y="3708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3" name="object 16"/>
            <p:cNvSpPr/>
            <p:nvPr/>
          </p:nvSpPr>
          <p:spPr>
            <a:xfrm>
              <a:off x="8884923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8"/>
                  </a:lnTo>
                  <a:lnTo>
                    <a:pt x="13816" y="13817"/>
                  </a:lnTo>
                  <a:lnTo>
                    <a:pt x="3708" y="28803"/>
                  </a:lnTo>
                  <a:lnTo>
                    <a:pt x="0" y="47142"/>
                  </a:lnTo>
                  <a:lnTo>
                    <a:pt x="3708" y="65496"/>
                  </a:lnTo>
                  <a:lnTo>
                    <a:pt x="13816" y="80503"/>
                  </a:lnTo>
                  <a:lnTo>
                    <a:pt x="28798" y="90631"/>
                  </a:lnTo>
                  <a:lnTo>
                    <a:pt x="47129" y="94348"/>
                  </a:lnTo>
                  <a:lnTo>
                    <a:pt x="65465" y="90631"/>
                  </a:lnTo>
                  <a:lnTo>
                    <a:pt x="80456" y="80503"/>
                  </a:lnTo>
                  <a:lnTo>
                    <a:pt x="90572" y="65496"/>
                  </a:lnTo>
                  <a:lnTo>
                    <a:pt x="94284" y="47142"/>
                  </a:lnTo>
                  <a:lnTo>
                    <a:pt x="90572" y="28803"/>
                  </a:lnTo>
                  <a:lnTo>
                    <a:pt x="80456" y="13817"/>
                  </a:lnTo>
                  <a:lnTo>
                    <a:pt x="65465" y="3708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4" name="object 17"/>
            <p:cNvSpPr/>
            <p:nvPr/>
          </p:nvSpPr>
          <p:spPr>
            <a:xfrm>
              <a:off x="8530662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08"/>
                  </a:lnTo>
                  <a:lnTo>
                    <a:pt x="13828" y="13817"/>
                  </a:lnTo>
                  <a:lnTo>
                    <a:pt x="3712" y="28803"/>
                  </a:lnTo>
                  <a:lnTo>
                    <a:pt x="0" y="47142"/>
                  </a:lnTo>
                  <a:lnTo>
                    <a:pt x="3712" y="65496"/>
                  </a:lnTo>
                  <a:lnTo>
                    <a:pt x="13828" y="80503"/>
                  </a:lnTo>
                  <a:lnTo>
                    <a:pt x="28819" y="90631"/>
                  </a:lnTo>
                  <a:lnTo>
                    <a:pt x="47155" y="94348"/>
                  </a:lnTo>
                  <a:lnTo>
                    <a:pt x="65490" y="90631"/>
                  </a:lnTo>
                  <a:lnTo>
                    <a:pt x="80481" y="80503"/>
                  </a:lnTo>
                  <a:lnTo>
                    <a:pt x="90598" y="65496"/>
                  </a:lnTo>
                  <a:lnTo>
                    <a:pt x="94310" y="47142"/>
                  </a:lnTo>
                  <a:lnTo>
                    <a:pt x="90598" y="28803"/>
                  </a:lnTo>
                  <a:lnTo>
                    <a:pt x="80481" y="13817"/>
                  </a:lnTo>
                  <a:lnTo>
                    <a:pt x="65490" y="3708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5" name="object 18"/>
            <p:cNvSpPr/>
            <p:nvPr/>
          </p:nvSpPr>
          <p:spPr>
            <a:xfrm>
              <a:off x="10301819" y="2846412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04"/>
                  </a:lnTo>
                  <a:lnTo>
                    <a:pt x="14030" y="13806"/>
                  </a:lnTo>
                  <a:lnTo>
                    <a:pt x="3742" y="28787"/>
                  </a:lnTo>
                  <a:lnTo>
                    <a:pt x="0" y="47129"/>
                  </a:lnTo>
                  <a:lnTo>
                    <a:pt x="3720" y="65466"/>
                  </a:lnTo>
                  <a:lnTo>
                    <a:pt x="13860" y="80448"/>
                  </a:lnTo>
                  <a:lnTo>
                    <a:pt x="28883" y="90552"/>
                  </a:lnTo>
                  <a:lnTo>
                    <a:pt x="47256" y="94259"/>
                  </a:lnTo>
                  <a:lnTo>
                    <a:pt x="48983" y="94107"/>
                  </a:lnTo>
                  <a:lnTo>
                    <a:pt x="67552" y="89901"/>
                  </a:lnTo>
                  <a:lnTo>
                    <a:pt x="82375" y="79738"/>
                  </a:lnTo>
                  <a:lnTo>
                    <a:pt x="92192" y="65006"/>
                  </a:lnTo>
                  <a:lnTo>
                    <a:pt x="95745" y="47129"/>
                  </a:lnTo>
                  <a:lnTo>
                    <a:pt x="92037" y="28787"/>
                  </a:lnTo>
                  <a:lnTo>
                    <a:pt x="81929" y="13806"/>
                  </a:lnTo>
                  <a:lnTo>
                    <a:pt x="66947" y="3704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6" name="object 19"/>
            <p:cNvSpPr/>
            <p:nvPr/>
          </p:nvSpPr>
          <p:spPr>
            <a:xfrm>
              <a:off x="9947657" y="2846412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4"/>
                  </a:lnTo>
                  <a:lnTo>
                    <a:pt x="13803" y="13806"/>
                  </a:lnTo>
                  <a:lnTo>
                    <a:pt x="3704" y="28787"/>
                  </a:lnTo>
                  <a:lnTo>
                    <a:pt x="0" y="47129"/>
                  </a:lnTo>
                  <a:lnTo>
                    <a:pt x="3704" y="65466"/>
                  </a:lnTo>
                  <a:lnTo>
                    <a:pt x="13803" y="80448"/>
                  </a:lnTo>
                  <a:lnTo>
                    <a:pt x="28776" y="90552"/>
                  </a:lnTo>
                  <a:lnTo>
                    <a:pt x="47104" y="94259"/>
                  </a:lnTo>
                  <a:lnTo>
                    <a:pt x="65458" y="90552"/>
                  </a:lnTo>
                  <a:lnTo>
                    <a:pt x="80465" y="80448"/>
                  </a:lnTo>
                  <a:lnTo>
                    <a:pt x="90593" y="65466"/>
                  </a:lnTo>
                  <a:lnTo>
                    <a:pt x="94310" y="47129"/>
                  </a:lnTo>
                  <a:lnTo>
                    <a:pt x="90593" y="28787"/>
                  </a:lnTo>
                  <a:lnTo>
                    <a:pt x="80465" y="13806"/>
                  </a:lnTo>
                  <a:lnTo>
                    <a:pt x="65458" y="3704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7" name="object 20"/>
            <p:cNvSpPr/>
            <p:nvPr/>
          </p:nvSpPr>
          <p:spPr>
            <a:xfrm>
              <a:off x="10301819" y="318307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04"/>
                  </a:lnTo>
                  <a:lnTo>
                    <a:pt x="14030" y="13803"/>
                  </a:lnTo>
                  <a:lnTo>
                    <a:pt x="3742" y="28776"/>
                  </a:lnTo>
                  <a:lnTo>
                    <a:pt x="0" y="47104"/>
                  </a:lnTo>
                  <a:lnTo>
                    <a:pt x="3720" y="65445"/>
                  </a:lnTo>
                  <a:lnTo>
                    <a:pt x="13860" y="80449"/>
                  </a:lnTo>
                  <a:lnTo>
                    <a:pt x="28883" y="90579"/>
                  </a:lnTo>
                  <a:lnTo>
                    <a:pt x="47256" y="94297"/>
                  </a:lnTo>
                  <a:lnTo>
                    <a:pt x="48983" y="94157"/>
                  </a:lnTo>
                  <a:lnTo>
                    <a:pt x="67552" y="89952"/>
                  </a:lnTo>
                  <a:lnTo>
                    <a:pt x="82375" y="79775"/>
                  </a:lnTo>
                  <a:lnTo>
                    <a:pt x="92192" y="65016"/>
                  </a:lnTo>
                  <a:lnTo>
                    <a:pt x="95745" y="47104"/>
                  </a:lnTo>
                  <a:lnTo>
                    <a:pt x="92037" y="28776"/>
                  </a:lnTo>
                  <a:lnTo>
                    <a:pt x="81929" y="13803"/>
                  </a:lnTo>
                  <a:lnTo>
                    <a:pt x="66947" y="3704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8" name="object 21"/>
            <p:cNvSpPr/>
            <p:nvPr/>
          </p:nvSpPr>
          <p:spPr>
            <a:xfrm>
              <a:off x="9947657" y="31830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4"/>
                  </a:lnTo>
                  <a:lnTo>
                    <a:pt x="13803" y="13803"/>
                  </a:lnTo>
                  <a:lnTo>
                    <a:pt x="3704" y="28776"/>
                  </a:lnTo>
                  <a:lnTo>
                    <a:pt x="0" y="47104"/>
                  </a:lnTo>
                  <a:lnTo>
                    <a:pt x="3704" y="65445"/>
                  </a:lnTo>
                  <a:lnTo>
                    <a:pt x="13803" y="80449"/>
                  </a:lnTo>
                  <a:lnTo>
                    <a:pt x="28776" y="90579"/>
                  </a:lnTo>
                  <a:lnTo>
                    <a:pt x="47104" y="94297"/>
                  </a:lnTo>
                  <a:lnTo>
                    <a:pt x="65458" y="90579"/>
                  </a:lnTo>
                  <a:lnTo>
                    <a:pt x="80465" y="80449"/>
                  </a:lnTo>
                  <a:lnTo>
                    <a:pt x="90593" y="65445"/>
                  </a:lnTo>
                  <a:lnTo>
                    <a:pt x="94310" y="47104"/>
                  </a:lnTo>
                  <a:lnTo>
                    <a:pt x="90593" y="28776"/>
                  </a:lnTo>
                  <a:lnTo>
                    <a:pt x="80465" y="13803"/>
                  </a:lnTo>
                  <a:lnTo>
                    <a:pt x="65458" y="3704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39" name="object 22"/>
            <p:cNvSpPr/>
            <p:nvPr/>
          </p:nvSpPr>
          <p:spPr>
            <a:xfrm>
              <a:off x="10301819" y="356530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11"/>
                  </a:lnTo>
                  <a:lnTo>
                    <a:pt x="14030" y="13825"/>
                  </a:lnTo>
                  <a:lnTo>
                    <a:pt x="3742" y="28808"/>
                  </a:lnTo>
                  <a:lnTo>
                    <a:pt x="0" y="47129"/>
                  </a:lnTo>
                  <a:lnTo>
                    <a:pt x="3720" y="65474"/>
                  </a:lnTo>
                  <a:lnTo>
                    <a:pt x="13860" y="80473"/>
                  </a:lnTo>
                  <a:lnTo>
                    <a:pt x="28883" y="90595"/>
                  </a:lnTo>
                  <a:lnTo>
                    <a:pt x="47256" y="94310"/>
                  </a:lnTo>
                  <a:lnTo>
                    <a:pt x="48983" y="94157"/>
                  </a:lnTo>
                  <a:lnTo>
                    <a:pt x="67552" y="89952"/>
                  </a:lnTo>
                  <a:lnTo>
                    <a:pt x="82375" y="79775"/>
                  </a:lnTo>
                  <a:lnTo>
                    <a:pt x="92192" y="65025"/>
                  </a:lnTo>
                  <a:lnTo>
                    <a:pt x="95745" y="47129"/>
                  </a:lnTo>
                  <a:lnTo>
                    <a:pt x="92037" y="28808"/>
                  </a:lnTo>
                  <a:lnTo>
                    <a:pt x="81929" y="13825"/>
                  </a:lnTo>
                  <a:lnTo>
                    <a:pt x="66947" y="3711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0" name="object 23"/>
            <p:cNvSpPr/>
            <p:nvPr/>
          </p:nvSpPr>
          <p:spPr>
            <a:xfrm>
              <a:off x="9947657" y="356530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1"/>
                  </a:lnTo>
                  <a:lnTo>
                    <a:pt x="13803" y="13825"/>
                  </a:lnTo>
                  <a:lnTo>
                    <a:pt x="3704" y="28808"/>
                  </a:lnTo>
                  <a:lnTo>
                    <a:pt x="0" y="47129"/>
                  </a:lnTo>
                  <a:lnTo>
                    <a:pt x="3704" y="65474"/>
                  </a:lnTo>
                  <a:lnTo>
                    <a:pt x="13803" y="80473"/>
                  </a:lnTo>
                  <a:lnTo>
                    <a:pt x="28776" y="90595"/>
                  </a:lnTo>
                  <a:lnTo>
                    <a:pt x="47104" y="94310"/>
                  </a:lnTo>
                  <a:lnTo>
                    <a:pt x="65458" y="90595"/>
                  </a:lnTo>
                  <a:lnTo>
                    <a:pt x="80465" y="80473"/>
                  </a:lnTo>
                  <a:lnTo>
                    <a:pt x="90593" y="65474"/>
                  </a:lnTo>
                  <a:lnTo>
                    <a:pt x="94310" y="47129"/>
                  </a:lnTo>
                  <a:lnTo>
                    <a:pt x="90593" y="28808"/>
                  </a:lnTo>
                  <a:lnTo>
                    <a:pt x="80465" y="13825"/>
                  </a:lnTo>
                  <a:lnTo>
                    <a:pt x="65458" y="3711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1" name="object 24"/>
            <p:cNvSpPr/>
            <p:nvPr/>
          </p:nvSpPr>
          <p:spPr>
            <a:xfrm>
              <a:off x="10301819" y="390190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12"/>
                  </a:lnTo>
                  <a:lnTo>
                    <a:pt x="14030" y="13833"/>
                  </a:lnTo>
                  <a:lnTo>
                    <a:pt x="3742" y="28835"/>
                  </a:lnTo>
                  <a:lnTo>
                    <a:pt x="0" y="47193"/>
                  </a:lnTo>
                  <a:lnTo>
                    <a:pt x="3720" y="65532"/>
                  </a:lnTo>
                  <a:lnTo>
                    <a:pt x="13860" y="80518"/>
                  </a:lnTo>
                  <a:lnTo>
                    <a:pt x="28883" y="90627"/>
                  </a:lnTo>
                  <a:lnTo>
                    <a:pt x="47256" y="94335"/>
                  </a:lnTo>
                  <a:lnTo>
                    <a:pt x="48983" y="94208"/>
                  </a:lnTo>
                  <a:lnTo>
                    <a:pt x="67552" y="90012"/>
                  </a:lnTo>
                  <a:lnTo>
                    <a:pt x="82375" y="79841"/>
                  </a:lnTo>
                  <a:lnTo>
                    <a:pt x="92192" y="65093"/>
                  </a:lnTo>
                  <a:lnTo>
                    <a:pt x="95745" y="47193"/>
                  </a:lnTo>
                  <a:lnTo>
                    <a:pt x="92037" y="28835"/>
                  </a:lnTo>
                  <a:lnTo>
                    <a:pt x="81929" y="13833"/>
                  </a:lnTo>
                  <a:lnTo>
                    <a:pt x="66947" y="3712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2" name="object 25"/>
            <p:cNvSpPr/>
            <p:nvPr/>
          </p:nvSpPr>
          <p:spPr>
            <a:xfrm>
              <a:off x="9947657" y="390190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2"/>
                  </a:lnTo>
                  <a:lnTo>
                    <a:pt x="13803" y="13833"/>
                  </a:lnTo>
                  <a:lnTo>
                    <a:pt x="3704" y="28835"/>
                  </a:lnTo>
                  <a:lnTo>
                    <a:pt x="0" y="47193"/>
                  </a:lnTo>
                  <a:lnTo>
                    <a:pt x="3704" y="65532"/>
                  </a:lnTo>
                  <a:lnTo>
                    <a:pt x="13803" y="80518"/>
                  </a:lnTo>
                  <a:lnTo>
                    <a:pt x="28776" y="90627"/>
                  </a:lnTo>
                  <a:lnTo>
                    <a:pt x="47104" y="94335"/>
                  </a:lnTo>
                  <a:lnTo>
                    <a:pt x="65458" y="90627"/>
                  </a:lnTo>
                  <a:lnTo>
                    <a:pt x="80465" y="80518"/>
                  </a:lnTo>
                  <a:lnTo>
                    <a:pt x="90593" y="65532"/>
                  </a:lnTo>
                  <a:lnTo>
                    <a:pt x="94310" y="47193"/>
                  </a:lnTo>
                  <a:lnTo>
                    <a:pt x="90593" y="28835"/>
                  </a:lnTo>
                  <a:lnTo>
                    <a:pt x="80465" y="13833"/>
                  </a:lnTo>
                  <a:lnTo>
                    <a:pt x="65458" y="3712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3" name="object 26"/>
            <p:cNvSpPr/>
            <p:nvPr/>
          </p:nvSpPr>
          <p:spPr>
            <a:xfrm>
              <a:off x="10301819" y="4251486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06"/>
                  </a:lnTo>
                  <a:lnTo>
                    <a:pt x="14030" y="13809"/>
                  </a:lnTo>
                  <a:lnTo>
                    <a:pt x="3742" y="28787"/>
                  </a:lnTo>
                  <a:lnTo>
                    <a:pt x="0" y="47117"/>
                  </a:lnTo>
                  <a:lnTo>
                    <a:pt x="3720" y="65477"/>
                  </a:lnTo>
                  <a:lnTo>
                    <a:pt x="13860" y="80475"/>
                  </a:lnTo>
                  <a:lnTo>
                    <a:pt x="28883" y="90588"/>
                  </a:lnTo>
                  <a:lnTo>
                    <a:pt x="47256" y="94297"/>
                  </a:lnTo>
                  <a:lnTo>
                    <a:pt x="48983" y="94183"/>
                  </a:lnTo>
                  <a:lnTo>
                    <a:pt x="67552" y="89983"/>
                  </a:lnTo>
                  <a:lnTo>
                    <a:pt x="82375" y="79803"/>
                  </a:lnTo>
                  <a:lnTo>
                    <a:pt x="92192" y="65037"/>
                  </a:lnTo>
                  <a:lnTo>
                    <a:pt x="95745" y="47117"/>
                  </a:lnTo>
                  <a:lnTo>
                    <a:pt x="92037" y="28787"/>
                  </a:lnTo>
                  <a:lnTo>
                    <a:pt x="81929" y="13809"/>
                  </a:lnTo>
                  <a:lnTo>
                    <a:pt x="66947" y="3706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4" name="object 27"/>
            <p:cNvSpPr/>
            <p:nvPr/>
          </p:nvSpPr>
          <p:spPr>
            <a:xfrm>
              <a:off x="9947657" y="425148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6"/>
                  </a:lnTo>
                  <a:lnTo>
                    <a:pt x="13803" y="13809"/>
                  </a:lnTo>
                  <a:lnTo>
                    <a:pt x="3704" y="28787"/>
                  </a:lnTo>
                  <a:lnTo>
                    <a:pt x="0" y="47117"/>
                  </a:lnTo>
                  <a:lnTo>
                    <a:pt x="3704" y="65477"/>
                  </a:lnTo>
                  <a:lnTo>
                    <a:pt x="13803" y="80475"/>
                  </a:lnTo>
                  <a:lnTo>
                    <a:pt x="28776" y="90588"/>
                  </a:lnTo>
                  <a:lnTo>
                    <a:pt x="47104" y="94297"/>
                  </a:lnTo>
                  <a:lnTo>
                    <a:pt x="65458" y="90588"/>
                  </a:lnTo>
                  <a:lnTo>
                    <a:pt x="80465" y="80475"/>
                  </a:lnTo>
                  <a:lnTo>
                    <a:pt x="90593" y="65477"/>
                  </a:lnTo>
                  <a:lnTo>
                    <a:pt x="94310" y="47117"/>
                  </a:lnTo>
                  <a:lnTo>
                    <a:pt x="90593" y="28787"/>
                  </a:lnTo>
                  <a:lnTo>
                    <a:pt x="80465" y="13809"/>
                  </a:lnTo>
                  <a:lnTo>
                    <a:pt x="65458" y="3706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5" name="object 28"/>
            <p:cNvSpPr/>
            <p:nvPr/>
          </p:nvSpPr>
          <p:spPr>
            <a:xfrm>
              <a:off x="10301819" y="4588098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10"/>
                  </a:lnTo>
                  <a:lnTo>
                    <a:pt x="14030" y="13822"/>
                  </a:lnTo>
                  <a:lnTo>
                    <a:pt x="3742" y="28808"/>
                  </a:lnTo>
                  <a:lnTo>
                    <a:pt x="0" y="47142"/>
                  </a:lnTo>
                  <a:lnTo>
                    <a:pt x="3720" y="65490"/>
                  </a:lnTo>
                  <a:lnTo>
                    <a:pt x="13860" y="80484"/>
                  </a:lnTo>
                  <a:lnTo>
                    <a:pt x="28883" y="90599"/>
                  </a:lnTo>
                  <a:lnTo>
                    <a:pt x="47256" y="94310"/>
                  </a:lnTo>
                  <a:lnTo>
                    <a:pt x="48983" y="94183"/>
                  </a:lnTo>
                  <a:lnTo>
                    <a:pt x="67552" y="89976"/>
                  </a:lnTo>
                  <a:lnTo>
                    <a:pt x="82375" y="79813"/>
                  </a:lnTo>
                  <a:lnTo>
                    <a:pt x="92192" y="65058"/>
                  </a:lnTo>
                  <a:lnTo>
                    <a:pt x="95745" y="47142"/>
                  </a:lnTo>
                  <a:lnTo>
                    <a:pt x="92037" y="28808"/>
                  </a:lnTo>
                  <a:lnTo>
                    <a:pt x="81929" y="13822"/>
                  </a:lnTo>
                  <a:lnTo>
                    <a:pt x="66947" y="3710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6" name="object 29"/>
            <p:cNvSpPr/>
            <p:nvPr/>
          </p:nvSpPr>
          <p:spPr>
            <a:xfrm>
              <a:off x="9947657" y="4588098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0"/>
                  </a:lnTo>
                  <a:lnTo>
                    <a:pt x="13803" y="13822"/>
                  </a:lnTo>
                  <a:lnTo>
                    <a:pt x="3704" y="28808"/>
                  </a:lnTo>
                  <a:lnTo>
                    <a:pt x="0" y="47142"/>
                  </a:lnTo>
                  <a:lnTo>
                    <a:pt x="3704" y="65490"/>
                  </a:lnTo>
                  <a:lnTo>
                    <a:pt x="13803" y="80484"/>
                  </a:lnTo>
                  <a:lnTo>
                    <a:pt x="28776" y="90599"/>
                  </a:lnTo>
                  <a:lnTo>
                    <a:pt x="47104" y="94310"/>
                  </a:lnTo>
                  <a:lnTo>
                    <a:pt x="65458" y="90599"/>
                  </a:lnTo>
                  <a:lnTo>
                    <a:pt x="80465" y="80484"/>
                  </a:lnTo>
                  <a:lnTo>
                    <a:pt x="90593" y="65490"/>
                  </a:lnTo>
                  <a:lnTo>
                    <a:pt x="94310" y="47142"/>
                  </a:lnTo>
                  <a:lnTo>
                    <a:pt x="90593" y="28808"/>
                  </a:lnTo>
                  <a:lnTo>
                    <a:pt x="80465" y="13822"/>
                  </a:lnTo>
                  <a:lnTo>
                    <a:pt x="65458" y="3710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7" name="object 30"/>
            <p:cNvSpPr/>
            <p:nvPr/>
          </p:nvSpPr>
          <p:spPr>
            <a:xfrm>
              <a:off x="10301819" y="498496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11"/>
                  </a:lnTo>
                  <a:lnTo>
                    <a:pt x="14030" y="13827"/>
                  </a:lnTo>
                  <a:lnTo>
                    <a:pt x="3742" y="28814"/>
                  </a:lnTo>
                  <a:lnTo>
                    <a:pt x="0" y="47142"/>
                  </a:lnTo>
                  <a:lnTo>
                    <a:pt x="3720" y="65470"/>
                  </a:lnTo>
                  <a:lnTo>
                    <a:pt x="13860" y="80457"/>
                  </a:lnTo>
                  <a:lnTo>
                    <a:pt x="28883" y="90572"/>
                  </a:lnTo>
                  <a:lnTo>
                    <a:pt x="47256" y="94284"/>
                  </a:lnTo>
                  <a:lnTo>
                    <a:pt x="48983" y="94145"/>
                  </a:lnTo>
                  <a:lnTo>
                    <a:pt x="67552" y="89945"/>
                  </a:lnTo>
                  <a:lnTo>
                    <a:pt x="82375" y="79782"/>
                  </a:lnTo>
                  <a:lnTo>
                    <a:pt x="92192" y="65040"/>
                  </a:lnTo>
                  <a:lnTo>
                    <a:pt x="95745" y="47142"/>
                  </a:lnTo>
                  <a:lnTo>
                    <a:pt x="92037" y="28814"/>
                  </a:lnTo>
                  <a:lnTo>
                    <a:pt x="81929" y="13827"/>
                  </a:lnTo>
                  <a:lnTo>
                    <a:pt x="66947" y="3711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8" name="object 31"/>
            <p:cNvSpPr/>
            <p:nvPr/>
          </p:nvSpPr>
          <p:spPr>
            <a:xfrm>
              <a:off x="9947657" y="498496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1"/>
                  </a:lnTo>
                  <a:lnTo>
                    <a:pt x="13803" y="13827"/>
                  </a:lnTo>
                  <a:lnTo>
                    <a:pt x="3704" y="28814"/>
                  </a:lnTo>
                  <a:lnTo>
                    <a:pt x="0" y="47142"/>
                  </a:lnTo>
                  <a:lnTo>
                    <a:pt x="3704" y="65470"/>
                  </a:lnTo>
                  <a:lnTo>
                    <a:pt x="13803" y="80457"/>
                  </a:lnTo>
                  <a:lnTo>
                    <a:pt x="28776" y="90572"/>
                  </a:lnTo>
                  <a:lnTo>
                    <a:pt x="47104" y="94284"/>
                  </a:lnTo>
                  <a:lnTo>
                    <a:pt x="65458" y="90572"/>
                  </a:lnTo>
                  <a:lnTo>
                    <a:pt x="80465" y="80457"/>
                  </a:lnTo>
                  <a:lnTo>
                    <a:pt x="90593" y="65470"/>
                  </a:lnTo>
                  <a:lnTo>
                    <a:pt x="94310" y="47142"/>
                  </a:lnTo>
                  <a:lnTo>
                    <a:pt x="90593" y="28814"/>
                  </a:lnTo>
                  <a:lnTo>
                    <a:pt x="80465" y="13827"/>
                  </a:lnTo>
                  <a:lnTo>
                    <a:pt x="65458" y="3711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49" name="object 32"/>
            <p:cNvSpPr/>
            <p:nvPr/>
          </p:nvSpPr>
          <p:spPr>
            <a:xfrm>
              <a:off x="10301819" y="532157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13"/>
                  </a:lnTo>
                  <a:lnTo>
                    <a:pt x="14030" y="13830"/>
                  </a:lnTo>
                  <a:lnTo>
                    <a:pt x="3742" y="28814"/>
                  </a:lnTo>
                  <a:lnTo>
                    <a:pt x="0" y="47129"/>
                  </a:lnTo>
                  <a:lnTo>
                    <a:pt x="3720" y="65496"/>
                  </a:lnTo>
                  <a:lnTo>
                    <a:pt x="13860" y="80506"/>
                  </a:lnTo>
                  <a:lnTo>
                    <a:pt x="28883" y="90633"/>
                  </a:lnTo>
                  <a:lnTo>
                    <a:pt x="47256" y="94348"/>
                  </a:lnTo>
                  <a:lnTo>
                    <a:pt x="48983" y="94208"/>
                  </a:lnTo>
                  <a:lnTo>
                    <a:pt x="67552" y="89986"/>
                  </a:lnTo>
                  <a:lnTo>
                    <a:pt x="82375" y="79811"/>
                  </a:lnTo>
                  <a:lnTo>
                    <a:pt x="92192" y="65052"/>
                  </a:lnTo>
                  <a:lnTo>
                    <a:pt x="95745" y="47129"/>
                  </a:lnTo>
                  <a:lnTo>
                    <a:pt x="92037" y="28814"/>
                  </a:lnTo>
                  <a:lnTo>
                    <a:pt x="81929" y="13830"/>
                  </a:lnTo>
                  <a:lnTo>
                    <a:pt x="66947" y="3713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0" name="object 33"/>
            <p:cNvSpPr/>
            <p:nvPr/>
          </p:nvSpPr>
          <p:spPr>
            <a:xfrm>
              <a:off x="9947657" y="53215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3"/>
                  </a:lnTo>
                  <a:lnTo>
                    <a:pt x="13803" y="13830"/>
                  </a:lnTo>
                  <a:lnTo>
                    <a:pt x="3704" y="28814"/>
                  </a:lnTo>
                  <a:lnTo>
                    <a:pt x="0" y="47129"/>
                  </a:lnTo>
                  <a:lnTo>
                    <a:pt x="3704" y="65496"/>
                  </a:lnTo>
                  <a:lnTo>
                    <a:pt x="13803" y="80506"/>
                  </a:lnTo>
                  <a:lnTo>
                    <a:pt x="28776" y="90633"/>
                  </a:lnTo>
                  <a:lnTo>
                    <a:pt x="47104" y="94348"/>
                  </a:lnTo>
                  <a:lnTo>
                    <a:pt x="65458" y="90633"/>
                  </a:lnTo>
                  <a:lnTo>
                    <a:pt x="80465" y="80506"/>
                  </a:lnTo>
                  <a:lnTo>
                    <a:pt x="90593" y="65496"/>
                  </a:lnTo>
                  <a:lnTo>
                    <a:pt x="94310" y="47129"/>
                  </a:lnTo>
                  <a:lnTo>
                    <a:pt x="90593" y="28814"/>
                  </a:lnTo>
                  <a:lnTo>
                    <a:pt x="80465" y="13830"/>
                  </a:lnTo>
                  <a:lnTo>
                    <a:pt x="65458" y="3713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1" name="object 34"/>
            <p:cNvSpPr/>
            <p:nvPr/>
          </p:nvSpPr>
          <p:spPr>
            <a:xfrm>
              <a:off x="10301819" y="567112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14"/>
                  </a:lnTo>
                  <a:lnTo>
                    <a:pt x="14030" y="13836"/>
                  </a:lnTo>
                  <a:lnTo>
                    <a:pt x="3742" y="28835"/>
                  </a:lnTo>
                  <a:lnTo>
                    <a:pt x="0" y="47180"/>
                  </a:lnTo>
                  <a:lnTo>
                    <a:pt x="3720" y="65513"/>
                  </a:lnTo>
                  <a:lnTo>
                    <a:pt x="13860" y="80500"/>
                  </a:lnTo>
                  <a:lnTo>
                    <a:pt x="28883" y="90612"/>
                  </a:lnTo>
                  <a:lnTo>
                    <a:pt x="47256" y="94322"/>
                  </a:lnTo>
                  <a:lnTo>
                    <a:pt x="48983" y="94183"/>
                  </a:lnTo>
                  <a:lnTo>
                    <a:pt x="67552" y="89976"/>
                  </a:lnTo>
                  <a:lnTo>
                    <a:pt x="82375" y="79811"/>
                  </a:lnTo>
                  <a:lnTo>
                    <a:pt x="92192" y="65071"/>
                  </a:lnTo>
                  <a:lnTo>
                    <a:pt x="95745" y="47180"/>
                  </a:lnTo>
                  <a:lnTo>
                    <a:pt x="92037" y="28835"/>
                  </a:lnTo>
                  <a:lnTo>
                    <a:pt x="81929" y="13836"/>
                  </a:lnTo>
                  <a:lnTo>
                    <a:pt x="66947" y="3714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2" name="object 35"/>
            <p:cNvSpPr/>
            <p:nvPr/>
          </p:nvSpPr>
          <p:spPr>
            <a:xfrm>
              <a:off x="9947657" y="567112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4"/>
                  </a:lnTo>
                  <a:lnTo>
                    <a:pt x="13803" y="13836"/>
                  </a:lnTo>
                  <a:lnTo>
                    <a:pt x="3704" y="28835"/>
                  </a:lnTo>
                  <a:lnTo>
                    <a:pt x="0" y="47180"/>
                  </a:lnTo>
                  <a:lnTo>
                    <a:pt x="3704" y="65513"/>
                  </a:lnTo>
                  <a:lnTo>
                    <a:pt x="13803" y="80500"/>
                  </a:lnTo>
                  <a:lnTo>
                    <a:pt x="28776" y="90612"/>
                  </a:lnTo>
                  <a:lnTo>
                    <a:pt x="47104" y="94322"/>
                  </a:lnTo>
                  <a:lnTo>
                    <a:pt x="65458" y="90612"/>
                  </a:lnTo>
                  <a:lnTo>
                    <a:pt x="80465" y="80500"/>
                  </a:lnTo>
                  <a:lnTo>
                    <a:pt x="90593" y="65513"/>
                  </a:lnTo>
                  <a:lnTo>
                    <a:pt x="94310" y="47180"/>
                  </a:lnTo>
                  <a:lnTo>
                    <a:pt x="90593" y="28835"/>
                  </a:lnTo>
                  <a:lnTo>
                    <a:pt x="80465" y="13836"/>
                  </a:lnTo>
                  <a:lnTo>
                    <a:pt x="65458" y="3714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3" name="object 36"/>
            <p:cNvSpPr/>
            <p:nvPr/>
          </p:nvSpPr>
          <p:spPr>
            <a:xfrm>
              <a:off x="9593394" y="567112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14"/>
                  </a:lnTo>
                  <a:lnTo>
                    <a:pt x="13816" y="13836"/>
                  </a:lnTo>
                  <a:lnTo>
                    <a:pt x="3708" y="28835"/>
                  </a:lnTo>
                  <a:lnTo>
                    <a:pt x="0" y="47180"/>
                  </a:lnTo>
                  <a:lnTo>
                    <a:pt x="3708" y="65513"/>
                  </a:lnTo>
                  <a:lnTo>
                    <a:pt x="13816" y="80500"/>
                  </a:lnTo>
                  <a:lnTo>
                    <a:pt x="28798" y="90612"/>
                  </a:lnTo>
                  <a:lnTo>
                    <a:pt x="47129" y="94322"/>
                  </a:lnTo>
                  <a:lnTo>
                    <a:pt x="65465" y="90612"/>
                  </a:lnTo>
                  <a:lnTo>
                    <a:pt x="80456" y="80500"/>
                  </a:lnTo>
                  <a:lnTo>
                    <a:pt x="90572" y="65513"/>
                  </a:lnTo>
                  <a:lnTo>
                    <a:pt x="94284" y="47180"/>
                  </a:lnTo>
                  <a:lnTo>
                    <a:pt x="90572" y="28835"/>
                  </a:lnTo>
                  <a:lnTo>
                    <a:pt x="80456" y="13836"/>
                  </a:lnTo>
                  <a:lnTo>
                    <a:pt x="65465" y="3714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4" name="object 37"/>
            <p:cNvSpPr/>
            <p:nvPr/>
          </p:nvSpPr>
          <p:spPr>
            <a:xfrm>
              <a:off x="9239107" y="567112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14"/>
                  </a:lnTo>
                  <a:lnTo>
                    <a:pt x="13819" y="13836"/>
                  </a:lnTo>
                  <a:lnTo>
                    <a:pt x="3708" y="28835"/>
                  </a:lnTo>
                  <a:lnTo>
                    <a:pt x="0" y="47180"/>
                  </a:lnTo>
                  <a:lnTo>
                    <a:pt x="3708" y="65513"/>
                  </a:lnTo>
                  <a:lnTo>
                    <a:pt x="13819" y="80500"/>
                  </a:lnTo>
                  <a:lnTo>
                    <a:pt x="28808" y="90612"/>
                  </a:lnTo>
                  <a:lnTo>
                    <a:pt x="47155" y="94322"/>
                  </a:lnTo>
                  <a:lnTo>
                    <a:pt x="65505" y="90612"/>
                  </a:lnTo>
                  <a:lnTo>
                    <a:pt x="80503" y="80500"/>
                  </a:lnTo>
                  <a:lnTo>
                    <a:pt x="90623" y="65513"/>
                  </a:lnTo>
                  <a:lnTo>
                    <a:pt x="94335" y="47180"/>
                  </a:lnTo>
                  <a:lnTo>
                    <a:pt x="90623" y="28835"/>
                  </a:lnTo>
                  <a:lnTo>
                    <a:pt x="80503" y="13836"/>
                  </a:lnTo>
                  <a:lnTo>
                    <a:pt x="65505" y="3714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5" name="object 38"/>
            <p:cNvSpPr/>
            <p:nvPr/>
          </p:nvSpPr>
          <p:spPr>
            <a:xfrm>
              <a:off x="8884923" y="567112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14"/>
                  </a:lnTo>
                  <a:lnTo>
                    <a:pt x="13816" y="13836"/>
                  </a:lnTo>
                  <a:lnTo>
                    <a:pt x="3708" y="28835"/>
                  </a:lnTo>
                  <a:lnTo>
                    <a:pt x="0" y="47180"/>
                  </a:lnTo>
                  <a:lnTo>
                    <a:pt x="3708" y="65513"/>
                  </a:lnTo>
                  <a:lnTo>
                    <a:pt x="13816" y="80500"/>
                  </a:lnTo>
                  <a:lnTo>
                    <a:pt x="28798" y="90612"/>
                  </a:lnTo>
                  <a:lnTo>
                    <a:pt x="47129" y="94322"/>
                  </a:lnTo>
                  <a:lnTo>
                    <a:pt x="65465" y="90612"/>
                  </a:lnTo>
                  <a:lnTo>
                    <a:pt x="80456" y="80500"/>
                  </a:lnTo>
                  <a:lnTo>
                    <a:pt x="90572" y="65513"/>
                  </a:lnTo>
                  <a:lnTo>
                    <a:pt x="94284" y="47180"/>
                  </a:lnTo>
                  <a:lnTo>
                    <a:pt x="90572" y="28835"/>
                  </a:lnTo>
                  <a:lnTo>
                    <a:pt x="80456" y="13836"/>
                  </a:lnTo>
                  <a:lnTo>
                    <a:pt x="65465" y="3714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6" name="object 39"/>
            <p:cNvSpPr/>
            <p:nvPr/>
          </p:nvSpPr>
          <p:spPr>
            <a:xfrm>
              <a:off x="8530662" y="567112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14"/>
                  </a:lnTo>
                  <a:lnTo>
                    <a:pt x="13828" y="13836"/>
                  </a:lnTo>
                  <a:lnTo>
                    <a:pt x="3712" y="28835"/>
                  </a:lnTo>
                  <a:lnTo>
                    <a:pt x="0" y="47180"/>
                  </a:lnTo>
                  <a:lnTo>
                    <a:pt x="3712" y="65513"/>
                  </a:lnTo>
                  <a:lnTo>
                    <a:pt x="13828" y="80500"/>
                  </a:lnTo>
                  <a:lnTo>
                    <a:pt x="28819" y="90612"/>
                  </a:lnTo>
                  <a:lnTo>
                    <a:pt x="47155" y="94322"/>
                  </a:lnTo>
                  <a:lnTo>
                    <a:pt x="65490" y="90612"/>
                  </a:lnTo>
                  <a:lnTo>
                    <a:pt x="80481" y="80500"/>
                  </a:lnTo>
                  <a:lnTo>
                    <a:pt x="90598" y="65513"/>
                  </a:lnTo>
                  <a:lnTo>
                    <a:pt x="94310" y="47180"/>
                  </a:lnTo>
                  <a:lnTo>
                    <a:pt x="90598" y="28835"/>
                  </a:lnTo>
                  <a:lnTo>
                    <a:pt x="80481" y="13836"/>
                  </a:lnTo>
                  <a:lnTo>
                    <a:pt x="65490" y="3714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7" name="object 40"/>
            <p:cNvSpPr/>
            <p:nvPr/>
          </p:nvSpPr>
          <p:spPr>
            <a:xfrm>
              <a:off x="10301819" y="600783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09"/>
                  </a:lnTo>
                  <a:lnTo>
                    <a:pt x="14030" y="13819"/>
                  </a:lnTo>
                  <a:lnTo>
                    <a:pt x="3742" y="28798"/>
                  </a:lnTo>
                  <a:lnTo>
                    <a:pt x="0" y="47116"/>
                  </a:lnTo>
                  <a:lnTo>
                    <a:pt x="3720" y="65459"/>
                  </a:lnTo>
                  <a:lnTo>
                    <a:pt x="13860" y="80454"/>
                  </a:lnTo>
                  <a:lnTo>
                    <a:pt x="28883" y="90572"/>
                  </a:lnTo>
                  <a:lnTo>
                    <a:pt x="47256" y="94284"/>
                  </a:lnTo>
                  <a:lnTo>
                    <a:pt x="48983" y="94170"/>
                  </a:lnTo>
                  <a:lnTo>
                    <a:pt x="67552" y="89943"/>
                  </a:lnTo>
                  <a:lnTo>
                    <a:pt x="82375" y="79762"/>
                  </a:lnTo>
                  <a:lnTo>
                    <a:pt x="92192" y="65008"/>
                  </a:lnTo>
                  <a:lnTo>
                    <a:pt x="95745" y="47116"/>
                  </a:lnTo>
                  <a:lnTo>
                    <a:pt x="92037" y="28798"/>
                  </a:lnTo>
                  <a:lnTo>
                    <a:pt x="81929" y="13819"/>
                  </a:lnTo>
                  <a:lnTo>
                    <a:pt x="66947" y="3709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8" name="object 41"/>
            <p:cNvSpPr/>
            <p:nvPr/>
          </p:nvSpPr>
          <p:spPr>
            <a:xfrm>
              <a:off x="9947657" y="600783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9"/>
                  </a:lnTo>
                  <a:lnTo>
                    <a:pt x="13803" y="13819"/>
                  </a:lnTo>
                  <a:lnTo>
                    <a:pt x="3704" y="28798"/>
                  </a:lnTo>
                  <a:lnTo>
                    <a:pt x="0" y="47116"/>
                  </a:lnTo>
                  <a:lnTo>
                    <a:pt x="3704" y="65459"/>
                  </a:lnTo>
                  <a:lnTo>
                    <a:pt x="13803" y="80454"/>
                  </a:lnTo>
                  <a:lnTo>
                    <a:pt x="28776" y="90572"/>
                  </a:lnTo>
                  <a:lnTo>
                    <a:pt x="47104" y="94284"/>
                  </a:lnTo>
                  <a:lnTo>
                    <a:pt x="65458" y="90572"/>
                  </a:lnTo>
                  <a:lnTo>
                    <a:pt x="80465" y="80454"/>
                  </a:lnTo>
                  <a:lnTo>
                    <a:pt x="90593" y="65459"/>
                  </a:lnTo>
                  <a:lnTo>
                    <a:pt x="94310" y="47116"/>
                  </a:lnTo>
                  <a:lnTo>
                    <a:pt x="90593" y="28798"/>
                  </a:lnTo>
                  <a:lnTo>
                    <a:pt x="80465" y="13819"/>
                  </a:lnTo>
                  <a:lnTo>
                    <a:pt x="65458" y="3709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59" name="object 42"/>
            <p:cNvSpPr/>
            <p:nvPr/>
          </p:nvSpPr>
          <p:spPr>
            <a:xfrm>
              <a:off x="9593394" y="600783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9"/>
                  </a:lnTo>
                  <a:lnTo>
                    <a:pt x="13816" y="13819"/>
                  </a:lnTo>
                  <a:lnTo>
                    <a:pt x="3708" y="28798"/>
                  </a:lnTo>
                  <a:lnTo>
                    <a:pt x="0" y="47116"/>
                  </a:lnTo>
                  <a:lnTo>
                    <a:pt x="3708" y="65459"/>
                  </a:lnTo>
                  <a:lnTo>
                    <a:pt x="13816" y="80454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65465" y="90572"/>
                  </a:lnTo>
                  <a:lnTo>
                    <a:pt x="80456" y="80454"/>
                  </a:lnTo>
                  <a:lnTo>
                    <a:pt x="90572" y="65459"/>
                  </a:lnTo>
                  <a:lnTo>
                    <a:pt x="94284" y="47116"/>
                  </a:lnTo>
                  <a:lnTo>
                    <a:pt x="90572" y="28798"/>
                  </a:lnTo>
                  <a:lnTo>
                    <a:pt x="80456" y="13819"/>
                  </a:lnTo>
                  <a:lnTo>
                    <a:pt x="65465" y="3709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0" name="object 43"/>
            <p:cNvSpPr/>
            <p:nvPr/>
          </p:nvSpPr>
          <p:spPr>
            <a:xfrm>
              <a:off x="9239107" y="600783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09"/>
                  </a:lnTo>
                  <a:lnTo>
                    <a:pt x="13819" y="13819"/>
                  </a:lnTo>
                  <a:lnTo>
                    <a:pt x="3708" y="28798"/>
                  </a:lnTo>
                  <a:lnTo>
                    <a:pt x="0" y="47116"/>
                  </a:lnTo>
                  <a:lnTo>
                    <a:pt x="3708" y="65459"/>
                  </a:lnTo>
                  <a:lnTo>
                    <a:pt x="13819" y="80454"/>
                  </a:lnTo>
                  <a:lnTo>
                    <a:pt x="28808" y="90572"/>
                  </a:lnTo>
                  <a:lnTo>
                    <a:pt x="47155" y="94284"/>
                  </a:lnTo>
                  <a:lnTo>
                    <a:pt x="65505" y="90572"/>
                  </a:lnTo>
                  <a:lnTo>
                    <a:pt x="80503" y="80454"/>
                  </a:lnTo>
                  <a:lnTo>
                    <a:pt x="90623" y="65459"/>
                  </a:lnTo>
                  <a:lnTo>
                    <a:pt x="94335" y="47116"/>
                  </a:lnTo>
                  <a:lnTo>
                    <a:pt x="90623" y="28798"/>
                  </a:lnTo>
                  <a:lnTo>
                    <a:pt x="80503" y="13819"/>
                  </a:lnTo>
                  <a:lnTo>
                    <a:pt x="65505" y="3709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1" name="object 44"/>
            <p:cNvSpPr/>
            <p:nvPr/>
          </p:nvSpPr>
          <p:spPr>
            <a:xfrm>
              <a:off x="8884923" y="600783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9"/>
                  </a:lnTo>
                  <a:lnTo>
                    <a:pt x="13816" y="13819"/>
                  </a:lnTo>
                  <a:lnTo>
                    <a:pt x="3708" y="28798"/>
                  </a:lnTo>
                  <a:lnTo>
                    <a:pt x="0" y="47116"/>
                  </a:lnTo>
                  <a:lnTo>
                    <a:pt x="3708" y="65459"/>
                  </a:lnTo>
                  <a:lnTo>
                    <a:pt x="13816" y="80454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65465" y="90572"/>
                  </a:lnTo>
                  <a:lnTo>
                    <a:pt x="80456" y="80454"/>
                  </a:lnTo>
                  <a:lnTo>
                    <a:pt x="90572" y="65459"/>
                  </a:lnTo>
                  <a:lnTo>
                    <a:pt x="94284" y="47116"/>
                  </a:lnTo>
                  <a:lnTo>
                    <a:pt x="90572" y="28798"/>
                  </a:lnTo>
                  <a:lnTo>
                    <a:pt x="80456" y="13819"/>
                  </a:lnTo>
                  <a:lnTo>
                    <a:pt x="65465" y="3709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2" name="object 45"/>
            <p:cNvSpPr/>
            <p:nvPr/>
          </p:nvSpPr>
          <p:spPr>
            <a:xfrm>
              <a:off x="8530662" y="600783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09"/>
                  </a:lnTo>
                  <a:lnTo>
                    <a:pt x="13828" y="13819"/>
                  </a:lnTo>
                  <a:lnTo>
                    <a:pt x="3712" y="28798"/>
                  </a:lnTo>
                  <a:lnTo>
                    <a:pt x="0" y="47116"/>
                  </a:lnTo>
                  <a:lnTo>
                    <a:pt x="3712" y="65459"/>
                  </a:lnTo>
                  <a:lnTo>
                    <a:pt x="13828" y="80454"/>
                  </a:lnTo>
                  <a:lnTo>
                    <a:pt x="28819" y="90572"/>
                  </a:lnTo>
                  <a:lnTo>
                    <a:pt x="47155" y="94284"/>
                  </a:lnTo>
                  <a:lnTo>
                    <a:pt x="65490" y="90572"/>
                  </a:lnTo>
                  <a:lnTo>
                    <a:pt x="80481" y="80454"/>
                  </a:lnTo>
                  <a:lnTo>
                    <a:pt x="90598" y="65459"/>
                  </a:lnTo>
                  <a:lnTo>
                    <a:pt x="94310" y="47116"/>
                  </a:lnTo>
                  <a:lnTo>
                    <a:pt x="90598" y="28798"/>
                  </a:lnTo>
                  <a:lnTo>
                    <a:pt x="80481" y="13819"/>
                  </a:lnTo>
                  <a:lnTo>
                    <a:pt x="65490" y="3709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3" name="object 46"/>
            <p:cNvSpPr/>
            <p:nvPr/>
          </p:nvSpPr>
          <p:spPr>
            <a:xfrm>
              <a:off x="10301819" y="6390009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15" y="0"/>
                  </a:moveTo>
                  <a:lnTo>
                    <a:pt x="29457" y="3711"/>
                  </a:lnTo>
                  <a:lnTo>
                    <a:pt x="14030" y="13827"/>
                  </a:lnTo>
                  <a:lnTo>
                    <a:pt x="3742" y="28814"/>
                  </a:lnTo>
                  <a:lnTo>
                    <a:pt x="0" y="47142"/>
                  </a:lnTo>
                  <a:lnTo>
                    <a:pt x="3720" y="65470"/>
                  </a:lnTo>
                  <a:lnTo>
                    <a:pt x="13860" y="80457"/>
                  </a:lnTo>
                  <a:lnTo>
                    <a:pt x="28883" y="90572"/>
                  </a:lnTo>
                  <a:lnTo>
                    <a:pt x="47256" y="94284"/>
                  </a:lnTo>
                  <a:lnTo>
                    <a:pt x="48983" y="94132"/>
                  </a:lnTo>
                  <a:lnTo>
                    <a:pt x="67552" y="89947"/>
                  </a:lnTo>
                  <a:lnTo>
                    <a:pt x="82375" y="79771"/>
                  </a:lnTo>
                  <a:lnTo>
                    <a:pt x="92192" y="65028"/>
                  </a:lnTo>
                  <a:lnTo>
                    <a:pt x="95745" y="47142"/>
                  </a:lnTo>
                  <a:lnTo>
                    <a:pt x="92037" y="28814"/>
                  </a:lnTo>
                  <a:lnTo>
                    <a:pt x="81929" y="13827"/>
                  </a:lnTo>
                  <a:lnTo>
                    <a:pt x="66947" y="3711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4" name="object 47"/>
            <p:cNvSpPr/>
            <p:nvPr/>
          </p:nvSpPr>
          <p:spPr>
            <a:xfrm>
              <a:off x="9947657" y="639000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1"/>
                  </a:lnTo>
                  <a:lnTo>
                    <a:pt x="13803" y="13827"/>
                  </a:lnTo>
                  <a:lnTo>
                    <a:pt x="3704" y="28814"/>
                  </a:lnTo>
                  <a:lnTo>
                    <a:pt x="0" y="47142"/>
                  </a:lnTo>
                  <a:lnTo>
                    <a:pt x="3704" y="65470"/>
                  </a:lnTo>
                  <a:lnTo>
                    <a:pt x="13803" y="80457"/>
                  </a:lnTo>
                  <a:lnTo>
                    <a:pt x="28776" y="90572"/>
                  </a:lnTo>
                  <a:lnTo>
                    <a:pt x="47104" y="94284"/>
                  </a:lnTo>
                  <a:lnTo>
                    <a:pt x="65458" y="90572"/>
                  </a:lnTo>
                  <a:lnTo>
                    <a:pt x="80465" y="80457"/>
                  </a:lnTo>
                  <a:lnTo>
                    <a:pt x="90593" y="65470"/>
                  </a:lnTo>
                  <a:lnTo>
                    <a:pt x="94310" y="47142"/>
                  </a:lnTo>
                  <a:lnTo>
                    <a:pt x="90593" y="28814"/>
                  </a:lnTo>
                  <a:lnTo>
                    <a:pt x="80465" y="13827"/>
                  </a:lnTo>
                  <a:lnTo>
                    <a:pt x="65458" y="3711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5" name="object 48"/>
            <p:cNvSpPr/>
            <p:nvPr/>
          </p:nvSpPr>
          <p:spPr>
            <a:xfrm>
              <a:off x="9593394" y="639000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11"/>
                  </a:lnTo>
                  <a:lnTo>
                    <a:pt x="13816" y="13827"/>
                  </a:lnTo>
                  <a:lnTo>
                    <a:pt x="3708" y="28814"/>
                  </a:lnTo>
                  <a:lnTo>
                    <a:pt x="0" y="47142"/>
                  </a:lnTo>
                  <a:lnTo>
                    <a:pt x="3708" y="65470"/>
                  </a:lnTo>
                  <a:lnTo>
                    <a:pt x="13816" y="80457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65465" y="90572"/>
                  </a:lnTo>
                  <a:lnTo>
                    <a:pt x="80456" y="80457"/>
                  </a:lnTo>
                  <a:lnTo>
                    <a:pt x="90572" y="65470"/>
                  </a:lnTo>
                  <a:lnTo>
                    <a:pt x="94284" y="47142"/>
                  </a:lnTo>
                  <a:lnTo>
                    <a:pt x="90572" y="28814"/>
                  </a:lnTo>
                  <a:lnTo>
                    <a:pt x="80456" y="13827"/>
                  </a:lnTo>
                  <a:lnTo>
                    <a:pt x="65465" y="3711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6" name="object 49"/>
            <p:cNvSpPr/>
            <p:nvPr/>
          </p:nvSpPr>
          <p:spPr>
            <a:xfrm>
              <a:off x="9239107" y="639000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11"/>
                  </a:lnTo>
                  <a:lnTo>
                    <a:pt x="13819" y="13827"/>
                  </a:lnTo>
                  <a:lnTo>
                    <a:pt x="3708" y="28814"/>
                  </a:lnTo>
                  <a:lnTo>
                    <a:pt x="0" y="47142"/>
                  </a:lnTo>
                  <a:lnTo>
                    <a:pt x="3708" y="65470"/>
                  </a:lnTo>
                  <a:lnTo>
                    <a:pt x="13819" y="80457"/>
                  </a:lnTo>
                  <a:lnTo>
                    <a:pt x="28808" y="90572"/>
                  </a:lnTo>
                  <a:lnTo>
                    <a:pt x="47155" y="94284"/>
                  </a:lnTo>
                  <a:lnTo>
                    <a:pt x="65505" y="90572"/>
                  </a:lnTo>
                  <a:lnTo>
                    <a:pt x="80503" y="80457"/>
                  </a:lnTo>
                  <a:lnTo>
                    <a:pt x="90623" y="65470"/>
                  </a:lnTo>
                  <a:lnTo>
                    <a:pt x="94335" y="47142"/>
                  </a:lnTo>
                  <a:lnTo>
                    <a:pt x="90623" y="28814"/>
                  </a:lnTo>
                  <a:lnTo>
                    <a:pt x="80503" y="13827"/>
                  </a:lnTo>
                  <a:lnTo>
                    <a:pt x="65505" y="3711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7" name="object 50"/>
            <p:cNvSpPr/>
            <p:nvPr/>
          </p:nvSpPr>
          <p:spPr>
            <a:xfrm>
              <a:off x="8884923" y="639000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11"/>
                  </a:lnTo>
                  <a:lnTo>
                    <a:pt x="13816" y="13827"/>
                  </a:lnTo>
                  <a:lnTo>
                    <a:pt x="3708" y="28814"/>
                  </a:lnTo>
                  <a:lnTo>
                    <a:pt x="0" y="47142"/>
                  </a:lnTo>
                  <a:lnTo>
                    <a:pt x="3708" y="65470"/>
                  </a:lnTo>
                  <a:lnTo>
                    <a:pt x="13816" y="80457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65465" y="90572"/>
                  </a:lnTo>
                  <a:lnTo>
                    <a:pt x="80456" y="80457"/>
                  </a:lnTo>
                  <a:lnTo>
                    <a:pt x="90572" y="65470"/>
                  </a:lnTo>
                  <a:lnTo>
                    <a:pt x="94284" y="47142"/>
                  </a:lnTo>
                  <a:lnTo>
                    <a:pt x="90572" y="28814"/>
                  </a:lnTo>
                  <a:lnTo>
                    <a:pt x="80456" y="13827"/>
                  </a:lnTo>
                  <a:lnTo>
                    <a:pt x="65465" y="3711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8" name="object 51"/>
            <p:cNvSpPr/>
            <p:nvPr/>
          </p:nvSpPr>
          <p:spPr>
            <a:xfrm>
              <a:off x="8530662" y="639000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11"/>
                  </a:lnTo>
                  <a:lnTo>
                    <a:pt x="13828" y="13827"/>
                  </a:lnTo>
                  <a:lnTo>
                    <a:pt x="3712" y="28814"/>
                  </a:lnTo>
                  <a:lnTo>
                    <a:pt x="0" y="47142"/>
                  </a:lnTo>
                  <a:lnTo>
                    <a:pt x="3712" y="65470"/>
                  </a:lnTo>
                  <a:lnTo>
                    <a:pt x="13828" y="80457"/>
                  </a:lnTo>
                  <a:lnTo>
                    <a:pt x="28819" y="90572"/>
                  </a:lnTo>
                  <a:lnTo>
                    <a:pt x="47155" y="94284"/>
                  </a:lnTo>
                  <a:lnTo>
                    <a:pt x="65490" y="90572"/>
                  </a:lnTo>
                  <a:lnTo>
                    <a:pt x="80481" y="80457"/>
                  </a:lnTo>
                  <a:lnTo>
                    <a:pt x="90598" y="65470"/>
                  </a:lnTo>
                  <a:lnTo>
                    <a:pt x="94310" y="47142"/>
                  </a:lnTo>
                  <a:lnTo>
                    <a:pt x="90598" y="28814"/>
                  </a:lnTo>
                  <a:lnTo>
                    <a:pt x="80481" y="13827"/>
                  </a:lnTo>
                  <a:lnTo>
                    <a:pt x="65490" y="3711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69" name="object 52"/>
            <p:cNvSpPr/>
            <p:nvPr/>
          </p:nvSpPr>
          <p:spPr>
            <a:xfrm>
              <a:off x="10301819" y="672663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5">
                  <a:moveTo>
                    <a:pt x="48615" y="0"/>
                  </a:moveTo>
                  <a:lnTo>
                    <a:pt x="29457" y="3719"/>
                  </a:lnTo>
                  <a:lnTo>
                    <a:pt x="14030" y="13855"/>
                  </a:lnTo>
                  <a:lnTo>
                    <a:pt x="3742" y="28878"/>
                  </a:lnTo>
                  <a:lnTo>
                    <a:pt x="0" y="47256"/>
                  </a:lnTo>
                  <a:lnTo>
                    <a:pt x="3720" y="65546"/>
                  </a:lnTo>
                  <a:lnTo>
                    <a:pt x="13860" y="80510"/>
                  </a:lnTo>
                  <a:lnTo>
                    <a:pt x="28883" y="90613"/>
                  </a:lnTo>
                  <a:lnTo>
                    <a:pt x="47256" y="94322"/>
                  </a:lnTo>
                  <a:lnTo>
                    <a:pt x="48983" y="94208"/>
                  </a:lnTo>
                  <a:lnTo>
                    <a:pt x="67552" y="89994"/>
                  </a:lnTo>
                  <a:lnTo>
                    <a:pt x="82375" y="79832"/>
                  </a:lnTo>
                  <a:lnTo>
                    <a:pt x="92192" y="65107"/>
                  </a:lnTo>
                  <a:lnTo>
                    <a:pt x="95745" y="47256"/>
                  </a:lnTo>
                  <a:lnTo>
                    <a:pt x="92037" y="28878"/>
                  </a:lnTo>
                  <a:lnTo>
                    <a:pt x="81929" y="13855"/>
                  </a:lnTo>
                  <a:lnTo>
                    <a:pt x="66947" y="3719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0" name="object 53"/>
            <p:cNvSpPr/>
            <p:nvPr/>
          </p:nvSpPr>
          <p:spPr>
            <a:xfrm>
              <a:off x="9947657" y="672663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04" y="0"/>
                  </a:moveTo>
                  <a:lnTo>
                    <a:pt x="28776" y="3719"/>
                  </a:lnTo>
                  <a:lnTo>
                    <a:pt x="13803" y="13855"/>
                  </a:lnTo>
                  <a:lnTo>
                    <a:pt x="3704" y="28878"/>
                  </a:lnTo>
                  <a:lnTo>
                    <a:pt x="0" y="47256"/>
                  </a:lnTo>
                  <a:lnTo>
                    <a:pt x="3704" y="65546"/>
                  </a:lnTo>
                  <a:lnTo>
                    <a:pt x="13803" y="80510"/>
                  </a:lnTo>
                  <a:lnTo>
                    <a:pt x="28776" y="90613"/>
                  </a:lnTo>
                  <a:lnTo>
                    <a:pt x="47104" y="94322"/>
                  </a:lnTo>
                  <a:lnTo>
                    <a:pt x="65458" y="90613"/>
                  </a:lnTo>
                  <a:lnTo>
                    <a:pt x="80465" y="80510"/>
                  </a:lnTo>
                  <a:lnTo>
                    <a:pt x="90593" y="65546"/>
                  </a:lnTo>
                  <a:lnTo>
                    <a:pt x="94310" y="47256"/>
                  </a:lnTo>
                  <a:lnTo>
                    <a:pt x="90593" y="28878"/>
                  </a:lnTo>
                  <a:lnTo>
                    <a:pt x="80465" y="13855"/>
                  </a:lnTo>
                  <a:lnTo>
                    <a:pt x="65458" y="3719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1" name="object 54"/>
            <p:cNvSpPr/>
            <p:nvPr/>
          </p:nvSpPr>
          <p:spPr>
            <a:xfrm>
              <a:off x="9593394" y="672663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29" y="0"/>
                  </a:moveTo>
                  <a:lnTo>
                    <a:pt x="28798" y="3719"/>
                  </a:lnTo>
                  <a:lnTo>
                    <a:pt x="13816" y="13855"/>
                  </a:lnTo>
                  <a:lnTo>
                    <a:pt x="3708" y="28878"/>
                  </a:lnTo>
                  <a:lnTo>
                    <a:pt x="0" y="47256"/>
                  </a:lnTo>
                  <a:lnTo>
                    <a:pt x="3708" y="65546"/>
                  </a:lnTo>
                  <a:lnTo>
                    <a:pt x="13816" y="80510"/>
                  </a:lnTo>
                  <a:lnTo>
                    <a:pt x="28798" y="90613"/>
                  </a:lnTo>
                  <a:lnTo>
                    <a:pt x="47129" y="94322"/>
                  </a:lnTo>
                  <a:lnTo>
                    <a:pt x="65465" y="90613"/>
                  </a:lnTo>
                  <a:lnTo>
                    <a:pt x="80456" y="80510"/>
                  </a:lnTo>
                  <a:lnTo>
                    <a:pt x="90572" y="65546"/>
                  </a:lnTo>
                  <a:lnTo>
                    <a:pt x="94284" y="47256"/>
                  </a:lnTo>
                  <a:lnTo>
                    <a:pt x="90572" y="28878"/>
                  </a:lnTo>
                  <a:lnTo>
                    <a:pt x="80456" y="13855"/>
                  </a:lnTo>
                  <a:lnTo>
                    <a:pt x="65465" y="3719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2" name="object 55"/>
            <p:cNvSpPr/>
            <p:nvPr/>
          </p:nvSpPr>
          <p:spPr>
            <a:xfrm>
              <a:off x="9239107" y="672663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55" y="0"/>
                  </a:moveTo>
                  <a:lnTo>
                    <a:pt x="28808" y="3719"/>
                  </a:lnTo>
                  <a:lnTo>
                    <a:pt x="13819" y="13855"/>
                  </a:lnTo>
                  <a:lnTo>
                    <a:pt x="3708" y="28878"/>
                  </a:lnTo>
                  <a:lnTo>
                    <a:pt x="0" y="47256"/>
                  </a:lnTo>
                  <a:lnTo>
                    <a:pt x="3708" y="65546"/>
                  </a:lnTo>
                  <a:lnTo>
                    <a:pt x="13819" y="80510"/>
                  </a:lnTo>
                  <a:lnTo>
                    <a:pt x="28808" y="90613"/>
                  </a:lnTo>
                  <a:lnTo>
                    <a:pt x="47155" y="94322"/>
                  </a:lnTo>
                  <a:lnTo>
                    <a:pt x="65505" y="90613"/>
                  </a:lnTo>
                  <a:lnTo>
                    <a:pt x="80503" y="80510"/>
                  </a:lnTo>
                  <a:lnTo>
                    <a:pt x="90623" y="65546"/>
                  </a:lnTo>
                  <a:lnTo>
                    <a:pt x="94335" y="47256"/>
                  </a:lnTo>
                  <a:lnTo>
                    <a:pt x="90623" y="28878"/>
                  </a:lnTo>
                  <a:lnTo>
                    <a:pt x="80503" y="13855"/>
                  </a:lnTo>
                  <a:lnTo>
                    <a:pt x="65505" y="3719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3" name="object 56"/>
            <p:cNvSpPr/>
            <p:nvPr/>
          </p:nvSpPr>
          <p:spPr>
            <a:xfrm>
              <a:off x="8884923" y="672663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29" y="0"/>
                  </a:moveTo>
                  <a:lnTo>
                    <a:pt x="28798" y="3719"/>
                  </a:lnTo>
                  <a:lnTo>
                    <a:pt x="13816" y="13855"/>
                  </a:lnTo>
                  <a:lnTo>
                    <a:pt x="3708" y="28878"/>
                  </a:lnTo>
                  <a:lnTo>
                    <a:pt x="0" y="47256"/>
                  </a:lnTo>
                  <a:lnTo>
                    <a:pt x="3708" y="65546"/>
                  </a:lnTo>
                  <a:lnTo>
                    <a:pt x="13816" y="80510"/>
                  </a:lnTo>
                  <a:lnTo>
                    <a:pt x="28798" y="90613"/>
                  </a:lnTo>
                  <a:lnTo>
                    <a:pt x="47129" y="94322"/>
                  </a:lnTo>
                  <a:lnTo>
                    <a:pt x="65465" y="90613"/>
                  </a:lnTo>
                  <a:lnTo>
                    <a:pt x="80456" y="80510"/>
                  </a:lnTo>
                  <a:lnTo>
                    <a:pt x="90572" y="65546"/>
                  </a:lnTo>
                  <a:lnTo>
                    <a:pt x="94284" y="47256"/>
                  </a:lnTo>
                  <a:lnTo>
                    <a:pt x="90572" y="28878"/>
                  </a:lnTo>
                  <a:lnTo>
                    <a:pt x="80456" y="13855"/>
                  </a:lnTo>
                  <a:lnTo>
                    <a:pt x="65465" y="3719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4" name="object 57"/>
            <p:cNvSpPr/>
            <p:nvPr/>
          </p:nvSpPr>
          <p:spPr>
            <a:xfrm>
              <a:off x="8530662" y="672663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55" y="0"/>
                  </a:moveTo>
                  <a:lnTo>
                    <a:pt x="28819" y="3719"/>
                  </a:lnTo>
                  <a:lnTo>
                    <a:pt x="13828" y="13855"/>
                  </a:lnTo>
                  <a:lnTo>
                    <a:pt x="3712" y="28878"/>
                  </a:lnTo>
                  <a:lnTo>
                    <a:pt x="0" y="47256"/>
                  </a:lnTo>
                  <a:lnTo>
                    <a:pt x="3712" y="65546"/>
                  </a:lnTo>
                  <a:lnTo>
                    <a:pt x="13828" y="80510"/>
                  </a:lnTo>
                  <a:lnTo>
                    <a:pt x="28819" y="90613"/>
                  </a:lnTo>
                  <a:lnTo>
                    <a:pt x="47155" y="94322"/>
                  </a:lnTo>
                  <a:lnTo>
                    <a:pt x="65490" y="90613"/>
                  </a:lnTo>
                  <a:lnTo>
                    <a:pt x="80481" y="80510"/>
                  </a:lnTo>
                  <a:lnTo>
                    <a:pt x="90598" y="65546"/>
                  </a:lnTo>
                  <a:lnTo>
                    <a:pt x="94310" y="47256"/>
                  </a:lnTo>
                  <a:lnTo>
                    <a:pt x="90598" y="28878"/>
                  </a:lnTo>
                  <a:lnTo>
                    <a:pt x="80481" y="13855"/>
                  </a:lnTo>
                  <a:lnTo>
                    <a:pt x="65490" y="3719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5" name="object 58"/>
            <p:cNvSpPr/>
            <p:nvPr/>
          </p:nvSpPr>
          <p:spPr>
            <a:xfrm>
              <a:off x="10301819" y="707623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5">
                  <a:moveTo>
                    <a:pt x="48615" y="0"/>
                  </a:moveTo>
                  <a:lnTo>
                    <a:pt x="29457" y="3706"/>
                  </a:lnTo>
                  <a:lnTo>
                    <a:pt x="14030" y="13811"/>
                  </a:lnTo>
                  <a:lnTo>
                    <a:pt x="3742" y="28792"/>
                  </a:lnTo>
                  <a:lnTo>
                    <a:pt x="0" y="47129"/>
                  </a:lnTo>
                  <a:lnTo>
                    <a:pt x="3720" y="65461"/>
                  </a:lnTo>
                  <a:lnTo>
                    <a:pt x="13860" y="80443"/>
                  </a:lnTo>
                  <a:lnTo>
                    <a:pt x="28883" y="90551"/>
                  </a:lnTo>
                  <a:lnTo>
                    <a:pt x="47256" y="94259"/>
                  </a:lnTo>
                  <a:lnTo>
                    <a:pt x="48983" y="94157"/>
                  </a:lnTo>
                  <a:lnTo>
                    <a:pt x="67552" y="89920"/>
                  </a:lnTo>
                  <a:lnTo>
                    <a:pt x="82375" y="79746"/>
                  </a:lnTo>
                  <a:lnTo>
                    <a:pt x="92192" y="65004"/>
                  </a:lnTo>
                  <a:lnTo>
                    <a:pt x="95745" y="47129"/>
                  </a:lnTo>
                  <a:lnTo>
                    <a:pt x="92037" y="28792"/>
                  </a:lnTo>
                  <a:lnTo>
                    <a:pt x="81929" y="13811"/>
                  </a:lnTo>
                  <a:lnTo>
                    <a:pt x="66947" y="3706"/>
                  </a:lnTo>
                  <a:lnTo>
                    <a:pt x="4861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6" name="object 59"/>
            <p:cNvSpPr/>
            <p:nvPr/>
          </p:nvSpPr>
          <p:spPr>
            <a:xfrm>
              <a:off x="9947657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04" y="0"/>
                  </a:moveTo>
                  <a:lnTo>
                    <a:pt x="28776" y="3706"/>
                  </a:lnTo>
                  <a:lnTo>
                    <a:pt x="13803" y="13811"/>
                  </a:lnTo>
                  <a:lnTo>
                    <a:pt x="3704" y="28792"/>
                  </a:lnTo>
                  <a:lnTo>
                    <a:pt x="0" y="47129"/>
                  </a:lnTo>
                  <a:lnTo>
                    <a:pt x="3704" y="65461"/>
                  </a:lnTo>
                  <a:lnTo>
                    <a:pt x="13803" y="80443"/>
                  </a:lnTo>
                  <a:lnTo>
                    <a:pt x="28776" y="90551"/>
                  </a:lnTo>
                  <a:lnTo>
                    <a:pt x="47104" y="94259"/>
                  </a:lnTo>
                  <a:lnTo>
                    <a:pt x="65458" y="90551"/>
                  </a:lnTo>
                  <a:lnTo>
                    <a:pt x="80465" y="80443"/>
                  </a:lnTo>
                  <a:lnTo>
                    <a:pt x="90593" y="65461"/>
                  </a:lnTo>
                  <a:lnTo>
                    <a:pt x="94310" y="47129"/>
                  </a:lnTo>
                  <a:lnTo>
                    <a:pt x="90593" y="28792"/>
                  </a:lnTo>
                  <a:lnTo>
                    <a:pt x="80465" y="13811"/>
                  </a:lnTo>
                  <a:lnTo>
                    <a:pt x="65458" y="3706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7" name="object 60"/>
            <p:cNvSpPr/>
            <p:nvPr/>
          </p:nvSpPr>
          <p:spPr>
            <a:xfrm>
              <a:off x="9593394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29" y="0"/>
                  </a:moveTo>
                  <a:lnTo>
                    <a:pt x="28798" y="3706"/>
                  </a:lnTo>
                  <a:lnTo>
                    <a:pt x="13816" y="13811"/>
                  </a:lnTo>
                  <a:lnTo>
                    <a:pt x="3708" y="28792"/>
                  </a:lnTo>
                  <a:lnTo>
                    <a:pt x="0" y="47129"/>
                  </a:lnTo>
                  <a:lnTo>
                    <a:pt x="3708" y="65461"/>
                  </a:lnTo>
                  <a:lnTo>
                    <a:pt x="13816" y="80443"/>
                  </a:lnTo>
                  <a:lnTo>
                    <a:pt x="28798" y="90551"/>
                  </a:lnTo>
                  <a:lnTo>
                    <a:pt x="47129" y="94259"/>
                  </a:lnTo>
                  <a:lnTo>
                    <a:pt x="65465" y="90551"/>
                  </a:lnTo>
                  <a:lnTo>
                    <a:pt x="80456" y="80443"/>
                  </a:lnTo>
                  <a:lnTo>
                    <a:pt x="90572" y="65461"/>
                  </a:lnTo>
                  <a:lnTo>
                    <a:pt x="94284" y="47129"/>
                  </a:lnTo>
                  <a:lnTo>
                    <a:pt x="90572" y="28792"/>
                  </a:lnTo>
                  <a:lnTo>
                    <a:pt x="80456" y="13811"/>
                  </a:lnTo>
                  <a:lnTo>
                    <a:pt x="65465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8" name="object 61"/>
            <p:cNvSpPr/>
            <p:nvPr/>
          </p:nvSpPr>
          <p:spPr>
            <a:xfrm>
              <a:off x="9239107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55" y="0"/>
                  </a:moveTo>
                  <a:lnTo>
                    <a:pt x="28808" y="3706"/>
                  </a:lnTo>
                  <a:lnTo>
                    <a:pt x="13819" y="13811"/>
                  </a:lnTo>
                  <a:lnTo>
                    <a:pt x="3708" y="28792"/>
                  </a:lnTo>
                  <a:lnTo>
                    <a:pt x="0" y="47129"/>
                  </a:lnTo>
                  <a:lnTo>
                    <a:pt x="3708" y="65461"/>
                  </a:lnTo>
                  <a:lnTo>
                    <a:pt x="13819" y="80443"/>
                  </a:lnTo>
                  <a:lnTo>
                    <a:pt x="28808" y="90551"/>
                  </a:lnTo>
                  <a:lnTo>
                    <a:pt x="47155" y="94259"/>
                  </a:lnTo>
                  <a:lnTo>
                    <a:pt x="65505" y="90551"/>
                  </a:lnTo>
                  <a:lnTo>
                    <a:pt x="80503" y="80443"/>
                  </a:lnTo>
                  <a:lnTo>
                    <a:pt x="90623" y="65461"/>
                  </a:lnTo>
                  <a:lnTo>
                    <a:pt x="94335" y="47129"/>
                  </a:lnTo>
                  <a:lnTo>
                    <a:pt x="90623" y="28792"/>
                  </a:lnTo>
                  <a:lnTo>
                    <a:pt x="80503" y="13811"/>
                  </a:lnTo>
                  <a:lnTo>
                    <a:pt x="65505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79" name="object 62"/>
            <p:cNvSpPr/>
            <p:nvPr/>
          </p:nvSpPr>
          <p:spPr>
            <a:xfrm>
              <a:off x="8884923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29" y="0"/>
                  </a:moveTo>
                  <a:lnTo>
                    <a:pt x="28798" y="3706"/>
                  </a:lnTo>
                  <a:lnTo>
                    <a:pt x="13816" y="13811"/>
                  </a:lnTo>
                  <a:lnTo>
                    <a:pt x="3708" y="28792"/>
                  </a:lnTo>
                  <a:lnTo>
                    <a:pt x="0" y="47129"/>
                  </a:lnTo>
                  <a:lnTo>
                    <a:pt x="3708" y="65461"/>
                  </a:lnTo>
                  <a:lnTo>
                    <a:pt x="13816" y="80443"/>
                  </a:lnTo>
                  <a:lnTo>
                    <a:pt x="28798" y="90551"/>
                  </a:lnTo>
                  <a:lnTo>
                    <a:pt x="47129" y="94259"/>
                  </a:lnTo>
                  <a:lnTo>
                    <a:pt x="65465" y="90551"/>
                  </a:lnTo>
                  <a:lnTo>
                    <a:pt x="80456" y="80443"/>
                  </a:lnTo>
                  <a:lnTo>
                    <a:pt x="90572" y="65461"/>
                  </a:lnTo>
                  <a:lnTo>
                    <a:pt x="94284" y="47129"/>
                  </a:lnTo>
                  <a:lnTo>
                    <a:pt x="90572" y="28792"/>
                  </a:lnTo>
                  <a:lnTo>
                    <a:pt x="80456" y="13811"/>
                  </a:lnTo>
                  <a:lnTo>
                    <a:pt x="65465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0" name="object 63"/>
            <p:cNvSpPr/>
            <p:nvPr/>
          </p:nvSpPr>
          <p:spPr>
            <a:xfrm>
              <a:off x="8530662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55" y="0"/>
                  </a:moveTo>
                  <a:lnTo>
                    <a:pt x="28819" y="3706"/>
                  </a:lnTo>
                  <a:lnTo>
                    <a:pt x="13828" y="13811"/>
                  </a:lnTo>
                  <a:lnTo>
                    <a:pt x="3712" y="28792"/>
                  </a:lnTo>
                  <a:lnTo>
                    <a:pt x="0" y="47129"/>
                  </a:lnTo>
                  <a:lnTo>
                    <a:pt x="3712" y="65461"/>
                  </a:lnTo>
                  <a:lnTo>
                    <a:pt x="13828" y="80443"/>
                  </a:lnTo>
                  <a:lnTo>
                    <a:pt x="28819" y="90551"/>
                  </a:lnTo>
                  <a:lnTo>
                    <a:pt x="47155" y="94259"/>
                  </a:lnTo>
                  <a:lnTo>
                    <a:pt x="65490" y="90551"/>
                  </a:lnTo>
                  <a:lnTo>
                    <a:pt x="80481" y="80443"/>
                  </a:lnTo>
                  <a:lnTo>
                    <a:pt x="90598" y="65461"/>
                  </a:lnTo>
                  <a:lnTo>
                    <a:pt x="94310" y="47129"/>
                  </a:lnTo>
                  <a:lnTo>
                    <a:pt x="90598" y="28792"/>
                  </a:lnTo>
                  <a:lnTo>
                    <a:pt x="80481" y="13811"/>
                  </a:lnTo>
                  <a:lnTo>
                    <a:pt x="65490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1" name="object 64"/>
            <p:cNvSpPr/>
            <p:nvPr/>
          </p:nvSpPr>
          <p:spPr>
            <a:xfrm>
              <a:off x="8175119" y="2160229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437" y="0"/>
                  </a:moveTo>
                  <a:lnTo>
                    <a:pt x="29360" y="3706"/>
                  </a:lnTo>
                  <a:lnTo>
                    <a:pt x="13989" y="13809"/>
                  </a:lnTo>
                  <a:lnTo>
                    <a:pt x="3732" y="28787"/>
                  </a:lnTo>
                  <a:lnTo>
                    <a:pt x="0" y="47117"/>
                  </a:lnTo>
                  <a:lnTo>
                    <a:pt x="3712" y="65467"/>
                  </a:lnTo>
                  <a:lnTo>
                    <a:pt x="13830" y="80465"/>
                  </a:lnTo>
                  <a:lnTo>
                    <a:pt x="28825" y="90584"/>
                  </a:lnTo>
                  <a:lnTo>
                    <a:pt x="47167" y="94297"/>
                  </a:lnTo>
                  <a:lnTo>
                    <a:pt x="48958" y="94145"/>
                  </a:lnTo>
                  <a:lnTo>
                    <a:pt x="67485" y="89897"/>
                  </a:lnTo>
                  <a:lnTo>
                    <a:pt x="82267" y="79721"/>
                  </a:lnTo>
                  <a:lnTo>
                    <a:pt x="92053" y="64987"/>
                  </a:lnTo>
                  <a:lnTo>
                    <a:pt x="95592" y="47117"/>
                  </a:lnTo>
                  <a:lnTo>
                    <a:pt x="91880" y="28787"/>
                  </a:lnTo>
                  <a:lnTo>
                    <a:pt x="81764" y="13809"/>
                  </a:lnTo>
                  <a:lnTo>
                    <a:pt x="66773" y="3706"/>
                  </a:lnTo>
                  <a:lnTo>
                    <a:pt x="48437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2" name="object 65"/>
            <p:cNvSpPr/>
            <p:nvPr/>
          </p:nvSpPr>
          <p:spPr>
            <a:xfrm>
              <a:off x="7820904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078" y="0"/>
                  </a:moveTo>
                  <a:lnTo>
                    <a:pt x="28766" y="3706"/>
                  </a:lnTo>
                  <a:lnTo>
                    <a:pt x="13800" y="13809"/>
                  </a:lnTo>
                  <a:lnTo>
                    <a:pt x="3703" y="28787"/>
                  </a:lnTo>
                  <a:lnTo>
                    <a:pt x="0" y="47117"/>
                  </a:lnTo>
                  <a:lnTo>
                    <a:pt x="3703" y="65467"/>
                  </a:lnTo>
                  <a:lnTo>
                    <a:pt x="13800" y="80465"/>
                  </a:lnTo>
                  <a:lnTo>
                    <a:pt x="28766" y="90584"/>
                  </a:lnTo>
                  <a:lnTo>
                    <a:pt x="47078" y="94297"/>
                  </a:lnTo>
                  <a:lnTo>
                    <a:pt x="65436" y="90584"/>
                  </a:lnTo>
                  <a:lnTo>
                    <a:pt x="80452" y="80465"/>
                  </a:lnTo>
                  <a:lnTo>
                    <a:pt x="90589" y="65467"/>
                  </a:lnTo>
                  <a:lnTo>
                    <a:pt x="94310" y="47117"/>
                  </a:lnTo>
                  <a:lnTo>
                    <a:pt x="90589" y="28787"/>
                  </a:lnTo>
                  <a:lnTo>
                    <a:pt x="80452" y="13809"/>
                  </a:lnTo>
                  <a:lnTo>
                    <a:pt x="65436" y="3706"/>
                  </a:lnTo>
                  <a:lnTo>
                    <a:pt x="47078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3" name="object 66"/>
            <p:cNvSpPr/>
            <p:nvPr/>
          </p:nvSpPr>
          <p:spPr>
            <a:xfrm>
              <a:off x="7466641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06"/>
                  </a:lnTo>
                  <a:lnTo>
                    <a:pt x="13819" y="13809"/>
                  </a:lnTo>
                  <a:lnTo>
                    <a:pt x="3708" y="28787"/>
                  </a:lnTo>
                  <a:lnTo>
                    <a:pt x="0" y="47117"/>
                  </a:lnTo>
                  <a:lnTo>
                    <a:pt x="3708" y="65467"/>
                  </a:lnTo>
                  <a:lnTo>
                    <a:pt x="13819" y="80465"/>
                  </a:lnTo>
                  <a:lnTo>
                    <a:pt x="28808" y="90584"/>
                  </a:lnTo>
                  <a:lnTo>
                    <a:pt x="47155" y="94297"/>
                  </a:lnTo>
                  <a:lnTo>
                    <a:pt x="65486" y="90584"/>
                  </a:lnTo>
                  <a:lnTo>
                    <a:pt x="80468" y="80465"/>
                  </a:lnTo>
                  <a:lnTo>
                    <a:pt x="90576" y="65467"/>
                  </a:lnTo>
                  <a:lnTo>
                    <a:pt x="94284" y="47117"/>
                  </a:lnTo>
                  <a:lnTo>
                    <a:pt x="90576" y="28787"/>
                  </a:lnTo>
                  <a:lnTo>
                    <a:pt x="80468" y="13809"/>
                  </a:lnTo>
                  <a:lnTo>
                    <a:pt x="65486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4" name="object 67"/>
            <p:cNvSpPr/>
            <p:nvPr/>
          </p:nvSpPr>
          <p:spPr>
            <a:xfrm>
              <a:off x="7112381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06"/>
                  </a:lnTo>
                  <a:lnTo>
                    <a:pt x="13828" y="13809"/>
                  </a:lnTo>
                  <a:lnTo>
                    <a:pt x="3712" y="28787"/>
                  </a:lnTo>
                  <a:lnTo>
                    <a:pt x="0" y="47117"/>
                  </a:lnTo>
                  <a:lnTo>
                    <a:pt x="3712" y="65467"/>
                  </a:lnTo>
                  <a:lnTo>
                    <a:pt x="13828" y="80465"/>
                  </a:lnTo>
                  <a:lnTo>
                    <a:pt x="28819" y="90584"/>
                  </a:lnTo>
                  <a:lnTo>
                    <a:pt x="47155" y="94297"/>
                  </a:lnTo>
                  <a:lnTo>
                    <a:pt x="65501" y="90584"/>
                  </a:lnTo>
                  <a:lnTo>
                    <a:pt x="80491" y="80465"/>
                  </a:lnTo>
                  <a:lnTo>
                    <a:pt x="90601" y="65467"/>
                  </a:lnTo>
                  <a:lnTo>
                    <a:pt x="94310" y="47117"/>
                  </a:lnTo>
                  <a:lnTo>
                    <a:pt x="90601" y="28787"/>
                  </a:lnTo>
                  <a:lnTo>
                    <a:pt x="80491" y="13809"/>
                  </a:lnTo>
                  <a:lnTo>
                    <a:pt x="65501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5" name="object 68"/>
            <p:cNvSpPr/>
            <p:nvPr/>
          </p:nvSpPr>
          <p:spPr>
            <a:xfrm>
              <a:off x="6758220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6"/>
                  </a:lnTo>
                  <a:lnTo>
                    <a:pt x="13803" y="13809"/>
                  </a:lnTo>
                  <a:lnTo>
                    <a:pt x="3704" y="28787"/>
                  </a:lnTo>
                  <a:lnTo>
                    <a:pt x="0" y="47117"/>
                  </a:lnTo>
                  <a:lnTo>
                    <a:pt x="3704" y="65467"/>
                  </a:lnTo>
                  <a:lnTo>
                    <a:pt x="13803" y="80465"/>
                  </a:lnTo>
                  <a:lnTo>
                    <a:pt x="28776" y="90584"/>
                  </a:lnTo>
                  <a:lnTo>
                    <a:pt x="47104" y="94297"/>
                  </a:lnTo>
                  <a:lnTo>
                    <a:pt x="65425" y="90584"/>
                  </a:lnTo>
                  <a:lnTo>
                    <a:pt x="80408" y="80465"/>
                  </a:lnTo>
                  <a:lnTo>
                    <a:pt x="90522" y="65467"/>
                  </a:lnTo>
                  <a:lnTo>
                    <a:pt x="94233" y="47117"/>
                  </a:lnTo>
                  <a:lnTo>
                    <a:pt x="90522" y="28787"/>
                  </a:lnTo>
                  <a:lnTo>
                    <a:pt x="80408" y="13809"/>
                  </a:lnTo>
                  <a:lnTo>
                    <a:pt x="65425" y="3706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6" name="object 69"/>
            <p:cNvSpPr/>
            <p:nvPr/>
          </p:nvSpPr>
          <p:spPr>
            <a:xfrm>
              <a:off x="6403910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06"/>
                  </a:lnTo>
                  <a:lnTo>
                    <a:pt x="13825" y="13809"/>
                  </a:lnTo>
                  <a:lnTo>
                    <a:pt x="3711" y="28787"/>
                  </a:lnTo>
                  <a:lnTo>
                    <a:pt x="0" y="47117"/>
                  </a:lnTo>
                  <a:lnTo>
                    <a:pt x="3711" y="65467"/>
                  </a:lnTo>
                  <a:lnTo>
                    <a:pt x="13825" y="80465"/>
                  </a:lnTo>
                  <a:lnTo>
                    <a:pt x="28808" y="90584"/>
                  </a:lnTo>
                  <a:lnTo>
                    <a:pt x="47129" y="94297"/>
                  </a:lnTo>
                  <a:lnTo>
                    <a:pt x="65479" y="90584"/>
                  </a:lnTo>
                  <a:lnTo>
                    <a:pt x="80478" y="80465"/>
                  </a:lnTo>
                  <a:lnTo>
                    <a:pt x="90597" y="65467"/>
                  </a:lnTo>
                  <a:lnTo>
                    <a:pt x="94310" y="47117"/>
                  </a:lnTo>
                  <a:lnTo>
                    <a:pt x="90597" y="28787"/>
                  </a:lnTo>
                  <a:lnTo>
                    <a:pt x="80478" y="13809"/>
                  </a:lnTo>
                  <a:lnTo>
                    <a:pt x="65479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7" name="object 70"/>
            <p:cNvSpPr/>
            <p:nvPr/>
          </p:nvSpPr>
          <p:spPr>
            <a:xfrm>
              <a:off x="6049699" y="2160229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06"/>
                  </a:lnTo>
                  <a:lnTo>
                    <a:pt x="13949" y="13809"/>
                  </a:lnTo>
                  <a:lnTo>
                    <a:pt x="3724" y="28787"/>
                  </a:lnTo>
                  <a:lnTo>
                    <a:pt x="0" y="47117"/>
                  </a:lnTo>
                  <a:lnTo>
                    <a:pt x="3708" y="65467"/>
                  </a:lnTo>
                  <a:lnTo>
                    <a:pt x="13816" y="80465"/>
                  </a:lnTo>
                  <a:lnTo>
                    <a:pt x="28798" y="90584"/>
                  </a:lnTo>
                  <a:lnTo>
                    <a:pt x="47129" y="94297"/>
                  </a:lnTo>
                  <a:lnTo>
                    <a:pt x="48945" y="94119"/>
                  </a:lnTo>
                  <a:lnTo>
                    <a:pt x="67370" y="89827"/>
                  </a:lnTo>
                  <a:lnTo>
                    <a:pt x="82062" y="79640"/>
                  </a:lnTo>
                  <a:lnTo>
                    <a:pt x="91785" y="64935"/>
                  </a:lnTo>
                  <a:lnTo>
                    <a:pt x="95300" y="47117"/>
                  </a:lnTo>
                  <a:lnTo>
                    <a:pt x="91596" y="28787"/>
                  </a:lnTo>
                  <a:lnTo>
                    <a:pt x="81497" y="13809"/>
                  </a:lnTo>
                  <a:lnTo>
                    <a:pt x="66523" y="3706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8" name="object 71"/>
            <p:cNvSpPr/>
            <p:nvPr/>
          </p:nvSpPr>
          <p:spPr>
            <a:xfrm>
              <a:off x="8175119" y="249684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437" y="0"/>
                  </a:moveTo>
                  <a:lnTo>
                    <a:pt x="29360" y="3708"/>
                  </a:lnTo>
                  <a:lnTo>
                    <a:pt x="13989" y="13817"/>
                  </a:lnTo>
                  <a:lnTo>
                    <a:pt x="3732" y="28803"/>
                  </a:lnTo>
                  <a:lnTo>
                    <a:pt x="0" y="47142"/>
                  </a:lnTo>
                  <a:lnTo>
                    <a:pt x="3712" y="65496"/>
                  </a:lnTo>
                  <a:lnTo>
                    <a:pt x="13830" y="80503"/>
                  </a:lnTo>
                  <a:lnTo>
                    <a:pt x="28825" y="90631"/>
                  </a:lnTo>
                  <a:lnTo>
                    <a:pt x="47167" y="94348"/>
                  </a:lnTo>
                  <a:lnTo>
                    <a:pt x="48958" y="94183"/>
                  </a:lnTo>
                  <a:lnTo>
                    <a:pt x="67485" y="89931"/>
                  </a:lnTo>
                  <a:lnTo>
                    <a:pt x="82267" y="79744"/>
                  </a:lnTo>
                  <a:lnTo>
                    <a:pt x="92053" y="65007"/>
                  </a:lnTo>
                  <a:lnTo>
                    <a:pt x="95592" y="47142"/>
                  </a:lnTo>
                  <a:lnTo>
                    <a:pt x="91880" y="28803"/>
                  </a:lnTo>
                  <a:lnTo>
                    <a:pt x="81764" y="13817"/>
                  </a:lnTo>
                  <a:lnTo>
                    <a:pt x="66773" y="3708"/>
                  </a:lnTo>
                  <a:lnTo>
                    <a:pt x="48437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89" name="object 72"/>
            <p:cNvSpPr/>
            <p:nvPr/>
          </p:nvSpPr>
          <p:spPr>
            <a:xfrm>
              <a:off x="7820904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078" y="0"/>
                  </a:moveTo>
                  <a:lnTo>
                    <a:pt x="28766" y="3708"/>
                  </a:lnTo>
                  <a:lnTo>
                    <a:pt x="13800" y="13817"/>
                  </a:lnTo>
                  <a:lnTo>
                    <a:pt x="3703" y="28803"/>
                  </a:lnTo>
                  <a:lnTo>
                    <a:pt x="0" y="47142"/>
                  </a:lnTo>
                  <a:lnTo>
                    <a:pt x="3703" y="65496"/>
                  </a:lnTo>
                  <a:lnTo>
                    <a:pt x="13800" y="80503"/>
                  </a:lnTo>
                  <a:lnTo>
                    <a:pt x="28766" y="90631"/>
                  </a:lnTo>
                  <a:lnTo>
                    <a:pt x="47078" y="94348"/>
                  </a:lnTo>
                  <a:lnTo>
                    <a:pt x="65436" y="90631"/>
                  </a:lnTo>
                  <a:lnTo>
                    <a:pt x="80452" y="80503"/>
                  </a:lnTo>
                  <a:lnTo>
                    <a:pt x="90589" y="65496"/>
                  </a:lnTo>
                  <a:lnTo>
                    <a:pt x="94310" y="47142"/>
                  </a:lnTo>
                  <a:lnTo>
                    <a:pt x="90589" y="28803"/>
                  </a:lnTo>
                  <a:lnTo>
                    <a:pt x="80452" y="13817"/>
                  </a:lnTo>
                  <a:lnTo>
                    <a:pt x="65436" y="3708"/>
                  </a:lnTo>
                  <a:lnTo>
                    <a:pt x="47078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0" name="object 73"/>
            <p:cNvSpPr/>
            <p:nvPr/>
          </p:nvSpPr>
          <p:spPr>
            <a:xfrm>
              <a:off x="7466641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08"/>
                  </a:lnTo>
                  <a:lnTo>
                    <a:pt x="13819" y="13817"/>
                  </a:lnTo>
                  <a:lnTo>
                    <a:pt x="3708" y="28803"/>
                  </a:lnTo>
                  <a:lnTo>
                    <a:pt x="0" y="47142"/>
                  </a:lnTo>
                  <a:lnTo>
                    <a:pt x="3708" y="65496"/>
                  </a:lnTo>
                  <a:lnTo>
                    <a:pt x="13819" y="80503"/>
                  </a:lnTo>
                  <a:lnTo>
                    <a:pt x="28808" y="90631"/>
                  </a:lnTo>
                  <a:lnTo>
                    <a:pt x="47155" y="94348"/>
                  </a:lnTo>
                  <a:lnTo>
                    <a:pt x="65486" y="90631"/>
                  </a:lnTo>
                  <a:lnTo>
                    <a:pt x="80468" y="80503"/>
                  </a:lnTo>
                  <a:lnTo>
                    <a:pt x="90576" y="65496"/>
                  </a:lnTo>
                  <a:lnTo>
                    <a:pt x="94284" y="47142"/>
                  </a:lnTo>
                  <a:lnTo>
                    <a:pt x="90576" y="28803"/>
                  </a:lnTo>
                  <a:lnTo>
                    <a:pt x="80468" y="13817"/>
                  </a:lnTo>
                  <a:lnTo>
                    <a:pt x="65486" y="3708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1" name="object 74"/>
            <p:cNvSpPr/>
            <p:nvPr/>
          </p:nvSpPr>
          <p:spPr>
            <a:xfrm>
              <a:off x="7112381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08"/>
                  </a:lnTo>
                  <a:lnTo>
                    <a:pt x="13828" y="13817"/>
                  </a:lnTo>
                  <a:lnTo>
                    <a:pt x="3712" y="28803"/>
                  </a:lnTo>
                  <a:lnTo>
                    <a:pt x="0" y="47142"/>
                  </a:lnTo>
                  <a:lnTo>
                    <a:pt x="3712" y="65496"/>
                  </a:lnTo>
                  <a:lnTo>
                    <a:pt x="13828" y="80503"/>
                  </a:lnTo>
                  <a:lnTo>
                    <a:pt x="28819" y="90631"/>
                  </a:lnTo>
                  <a:lnTo>
                    <a:pt x="47155" y="94348"/>
                  </a:lnTo>
                  <a:lnTo>
                    <a:pt x="65501" y="90631"/>
                  </a:lnTo>
                  <a:lnTo>
                    <a:pt x="80491" y="80503"/>
                  </a:lnTo>
                  <a:lnTo>
                    <a:pt x="90601" y="65496"/>
                  </a:lnTo>
                  <a:lnTo>
                    <a:pt x="94310" y="47142"/>
                  </a:lnTo>
                  <a:lnTo>
                    <a:pt x="90601" y="28803"/>
                  </a:lnTo>
                  <a:lnTo>
                    <a:pt x="80491" y="13817"/>
                  </a:lnTo>
                  <a:lnTo>
                    <a:pt x="65501" y="3708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2" name="object 75"/>
            <p:cNvSpPr/>
            <p:nvPr/>
          </p:nvSpPr>
          <p:spPr>
            <a:xfrm>
              <a:off x="6758220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8"/>
                  </a:lnTo>
                  <a:lnTo>
                    <a:pt x="13803" y="13817"/>
                  </a:lnTo>
                  <a:lnTo>
                    <a:pt x="3704" y="28803"/>
                  </a:lnTo>
                  <a:lnTo>
                    <a:pt x="0" y="47142"/>
                  </a:lnTo>
                  <a:lnTo>
                    <a:pt x="3704" y="65496"/>
                  </a:lnTo>
                  <a:lnTo>
                    <a:pt x="13803" y="80503"/>
                  </a:lnTo>
                  <a:lnTo>
                    <a:pt x="28776" y="90631"/>
                  </a:lnTo>
                  <a:lnTo>
                    <a:pt x="47104" y="94348"/>
                  </a:lnTo>
                  <a:lnTo>
                    <a:pt x="65425" y="90631"/>
                  </a:lnTo>
                  <a:lnTo>
                    <a:pt x="80408" y="80503"/>
                  </a:lnTo>
                  <a:lnTo>
                    <a:pt x="90522" y="65496"/>
                  </a:lnTo>
                  <a:lnTo>
                    <a:pt x="94233" y="47142"/>
                  </a:lnTo>
                  <a:lnTo>
                    <a:pt x="90522" y="28803"/>
                  </a:lnTo>
                  <a:lnTo>
                    <a:pt x="80408" y="13817"/>
                  </a:lnTo>
                  <a:lnTo>
                    <a:pt x="65425" y="3708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3" name="object 76"/>
            <p:cNvSpPr/>
            <p:nvPr/>
          </p:nvSpPr>
          <p:spPr>
            <a:xfrm>
              <a:off x="6403910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08"/>
                  </a:lnTo>
                  <a:lnTo>
                    <a:pt x="13825" y="13817"/>
                  </a:lnTo>
                  <a:lnTo>
                    <a:pt x="3711" y="28803"/>
                  </a:lnTo>
                  <a:lnTo>
                    <a:pt x="0" y="47142"/>
                  </a:lnTo>
                  <a:lnTo>
                    <a:pt x="3711" y="65496"/>
                  </a:lnTo>
                  <a:lnTo>
                    <a:pt x="13825" y="80503"/>
                  </a:lnTo>
                  <a:lnTo>
                    <a:pt x="28808" y="90631"/>
                  </a:lnTo>
                  <a:lnTo>
                    <a:pt x="47129" y="94348"/>
                  </a:lnTo>
                  <a:lnTo>
                    <a:pt x="65479" y="90631"/>
                  </a:lnTo>
                  <a:lnTo>
                    <a:pt x="80478" y="80503"/>
                  </a:lnTo>
                  <a:lnTo>
                    <a:pt x="90597" y="65496"/>
                  </a:lnTo>
                  <a:lnTo>
                    <a:pt x="94310" y="47142"/>
                  </a:lnTo>
                  <a:lnTo>
                    <a:pt x="90597" y="28803"/>
                  </a:lnTo>
                  <a:lnTo>
                    <a:pt x="80478" y="13817"/>
                  </a:lnTo>
                  <a:lnTo>
                    <a:pt x="65479" y="3708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4" name="object 77"/>
            <p:cNvSpPr/>
            <p:nvPr/>
          </p:nvSpPr>
          <p:spPr>
            <a:xfrm>
              <a:off x="6049699" y="249684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08"/>
                  </a:lnTo>
                  <a:lnTo>
                    <a:pt x="13949" y="13817"/>
                  </a:lnTo>
                  <a:lnTo>
                    <a:pt x="3724" y="28803"/>
                  </a:lnTo>
                  <a:lnTo>
                    <a:pt x="0" y="47142"/>
                  </a:lnTo>
                  <a:lnTo>
                    <a:pt x="3708" y="65496"/>
                  </a:lnTo>
                  <a:lnTo>
                    <a:pt x="13816" y="80503"/>
                  </a:lnTo>
                  <a:lnTo>
                    <a:pt x="28798" y="90631"/>
                  </a:lnTo>
                  <a:lnTo>
                    <a:pt x="47129" y="94348"/>
                  </a:lnTo>
                  <a:lnTo>
                    <a:pt x="48844" y="94208"/>
                  </a:lnTo>
                  <a:lnTo>
                    <a:pt x="67311" y="89908"/>
                  </a:lnTo>
                  <a:lnTo>
                    <a:pt x="82035" y="79721"/>
                  </a:lnTo>
                  <a:lnTo>
                    <a:pt x="91778" y="64995"/>
                  </a:lnTo>
                  <a:lnTo>
                    <a:pt x="95300" y="47142"/>
                  </a:lnTo>
                  <a:lnTo>
                    <a:pt x="91596" y="28803"/>
                  </a:lnTo>
                  <a:lnTo>
                    <a:pt x="81497" y="13817"/>
                  </a:lnTo>
                  <a:lnTo>
                    <a:pt x="66523" y="3708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5" name="object 78"/>
            <p:cNvSpPr/>
            <p:nvPr/>
          </p:nvSpPr>
          <p:spPr>
            <a:xfrm>
              <a:off x="7466641" y="2846412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04"/>
                  </a:lnTo>
                  <a:lnTo>
                    <a:pt x="13819" y="13806"/>
                  </a:lnTo>
                  <a:lnTo>
                    <a:pt x="3708" y="28787"/>
                  </a:lnTo>
                  <a:lnTo>
                    <a:pt x="0" y="47129"/>
                  </a:lnTo>
                  <a:lnTo>
                    <a:pt x="3708" y="65466"/>
                  </a:lnTo>
                  <a:lnTo>
                    <a:pt x="13819" y="80448"/>
                  </a:lnTo>
                  <a:lnTo>
                    <a:pt x="28808" y="90552"/>
                  </a:lnTo>
                  <a:lnTo>
                    <a:pt x="47155" y="94259"/>
                  </a:lnTo>
                  <a:lnTo>
                    <a:pt x="65486" y="90552"/>
                  </a:lnTo>
                  <a:lnTo>
                    <a:pt x="80468" y="80448"/>
                  </a:lnTo>
                  <a:lnTo>
                    <a:pt x="90576" y="65466"/>
                  </a:lnTo>
                  <a:lnTo>
                    <a:pt x="94284" y="47129"/>
                  </a:lnTo>
                  <a:lnTo>
                    <a:pt x="90576" y="28787"/>
                  </a:lnTo>
                  <a:lnTo>
                    <a:pt x="80468" y="13806"/>
                  </a:lnTo>
                  <a:lnTo>
                    <a:pt x="65486" y="3704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6" name="object 79"/>
            <p:cNvSpPr/>
            <p:nvPr/>
          </p:nvSpPr>
          <p:spPr>
            <a:xfrm>
              <a:off x="7112381" y="2846412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04"/>
                  </a:lnTo>
                  <a:lnTo>
                    <a:pt x="13828" y="13806"/>
                  </a:lnTo>
                  <a:lnTo>
                    <a:pt x="3712" y="28787"/>
                  </a:lnTo>
                  <a:lnTo>
                    <a:pt x="0" y="47129"/>
                  </a:lnTo>
                  <a:lnTo>
                    <a:pt x="3712" y="65466"/>
                  </a:lnTo>
                  <a:lnTo>
                    <a:pt x="13828" y="80448"/>
                  </a:lnTo>
                  <a:lnTo>
                    <a:pt x="28819" y="90552"/>
                  </a:lnTo>
                  <a:lnTo>
                    <a:pt x="47155" y="94259"/>
                  </a:lnTo>
                  <a:lnTo>
                    <a:pt x="65501" y="90552"/>
                  </a:lnTo>
                  <a:lnTo>
                    <a:pt x="80491" y="80448"/>
                  </a:lnTo>
                  <a:lnTo>
                    <a:pt x="90601" y="65466"/>
                  </a:lnTo>
                  <a:lnTo>
                    <a:pt x="94310" y="47129"/>
                  </a:lnTo>
                  <a:lnTo>
                    <a:pt x="90601" y="28787"/>
                  </a:lnTo>
                  <a:lnTo>
                    <a:pt x="80491" y="13806"/>
                  </a:lnTo>
                  <a:lnTo>
                    <a:pt x="65501" y="3704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7" name="object 80"/>
            <p:cNvSpPr/>
            <p:nvPr/>
          </p:nvSpPr>
          <p:spPr>
            <a:xfrm>
              <a:off x="6758220" y="2846412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4"/>
                  </a:lnTo>
                  <a:lnTo>
                    <a:pt x="13803" y="13806"/>
                  </a:lnTo>
                  <a:lnTo>
                    <a:pt x="3704" y="28787"/>
                  </a:lnTo>
                  <a:lnTo>
                    <a:pt x="0" y="47129"/>
                  </a:lnTo>
                  <a:lnTo>
                    <a:pt x="3704" y="65466"/>
                  </a:lnTo>
                  <a:lnTo>
                    <a:pt x="13803" y="80448"/>
                  </a:lnTo>
                  <a:lnTo>
                    <a:pt x="28776" y="90552"/>
                  </a:lnTo>
                  <a:lnTo>
                    <a:pt x="47104" y="94259"/>
                  </a:lnTo>
                  <a:lnTo>
                    <a:pt x="65425" y="90552"/>
                  </a:lnTo>
                  <a:lnTo>
                    <a:pt x="80408" y="80448"/>
                  </a:lnTo>
                  <a:lnTo>
                    <a:pt x="90522" y="65466"/>
                  </a:lnTo>
                  <a:lnTo>
                    <a:pt x="94233" y="47129"/>
                  </a:lnTo>
                  <a:lnTo>
                    <a:pt x="90522" y="28787"/>
                  </a:lnTo>
                  <a:lnTo>
                    <a:pt x="80408" y="13806"/>
                  </a:lnTo>
                  <a:lnTo>
                    <a:pt x="65425" y="3704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8" name="object 81"/>
            <p:cNvSpPr/>
            <p:nvPr/>
          </p:nvSpPr>
          <p:spPr>
            <a:xfrm>
              <a:off x="6403910" y="2846412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04"/>
                  </a:lnTo>
                  <a:lnTo>
                    <a:pt x="13825" y="13806"/>
                  </a:lnTo>
                  <a:lnTo>
                    <a:pt x="3711" y="28787"/>
                  </a:lnTo>
                  <a:lnTo>
                    <a:pt x="0" y="47129"/>
                  </a:lnTo>
                  <a:lnTo>
                    <a:pt x="3711" y="65466"/>
                  </a:lnTo>
                  <a:lnTo>
                    <a:pt x="13825" y="80448"/>
                  </a:lnTo>
                  <a:lnTo>
                    <a:pt x="28808" y="90552"/>
                  </a:lnTo>
                  <a:lnTo>
                    <a:pt x="47129" y="94259"/>
                  </a:lnTo>
                  <a:lnTo>
                    <a:pt x="65479" y="90552"/>
                  </a:lnTo>
                  <a:lnTo>
                    <a:pt x="80478" y="80448"/>
                  </a:lnTo>
                  <a:lnTo>
                    <a:pt x="90597" y="65466"/>
                  </a:lnTo>
                  <a:lnTo>
                    <a:pt x="94310" y="47129"/>
                  </a:lnTo>
                  <a:lnTo>
                    <a:pt x="90597" y="28787"/>
                  </a:lnTo>
                  <a:lnTo>
                    <a:pt x="80478" y="13806"/>
                  </a:lnTo>
                  <a:lnTo>
                    <a:pt x="65479" y="3704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99" name="object 82"/>
            <p:cNvSpPr/>
            <p:nvPr/>
          </p:nvSpPr>
          <p:spPr>
            <a:xfrm>
              <a:off x="6049699" y="2846412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04"/>
                  </a:lnTo>
                  <a:lnTo>
                    <a:pt x="13949" y="13806"/>
                  </a:lnTo>
                  <a:lnTo>
                    <a:pt x="3724" y="28787"/>
                  </a:lnTo>
                  <a:lnTo>
                    <a:pt x="0" y="47129"/>
                  </a:lnTo>
                  <a:lnTo>
                    <a:pt x="3708" y="65466"/>
                  </a:lnTo>
                  <a:lnTo>
                    <a:pt x="13816" y="80448"/>
                  </a:lnTo>
                  <a:lnTo>
                    <a:pt x="28798" y="90552"/>
                  </a:lnTo>
                  <a:lnTo>
                    <a:pt x="47129" y="94259"/>
                  </a:lnTo>
                  <a:lnTo>
                    <a:pt x="48844" y="94107"/>
                  </a:lnTo>
                  <a:lnTo>
                    <a:pt x="67311" y="89826"/>
                  </a:lnTo>
                  <a:lnTo>
                    <a:pt x="82035" y="79652"/>
                  </a:lnTo>
                  <a:lnTo>
                    <a:pt x="91778" y="64952"/>
                  </a:lnTo>
                  <a:lnTo>
                    <a:pt x="95300" y="47129"/>
                  </a:lnTo>
                  <a:lnTo>
                    <a:pt x="91596" y="28787"/>
                  </a:lnTo>
                  <a:lnTo>
                    <a:pt x="81497" y="13806"/>
                  </a:lnTo>
                  <a:lnTo>
                    <a:pt x="66523" y="3704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0" name="object 83"/>
            <p:cNvSpPr/>
            <p:nvPr/>
          </p:nvSpPr>
          <p:spPr>
            <a:xfrm>
              <a:off x="7466641" y="31830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04"/>
                  </a:lnTo>
                  <a:lnTo>
                    <a:pt x="13819" y="13803"/>
                  </a:lnTo>
                  <a:lnTo>
                    <a:pt x="3708" y="28776"/>
                  </a:lnTo>
                  <a:lnTo>
                    <a:pt x="0" y="47104"/>
                  </a:lnTo>
                  <a:lnTo>
                    <a:pt x="3708" y="65445"/>
                  </a:lnTo>
                  <a:lnTo>
                    <a:pt x="13819" y="80449"/>
                  </a:lnTo>
                  <a:lnTo>
                    <a:pt x="28808" y="90579"/>
                  </a:lnTo>
                  <a:lnTo>
                    <a:pt x="47155" y="94297"/>
                  </a:lnTo>
                  <a:lnTo>
                    <a:pt x="65486" y="90579"/>
                  </a:lnTo>
                  <a:lnTo>
                    <a:pt x="80468" y="80449"/>
                  </a:lnTo>
                  <a:lnTo>
                    <a:pt x="90576" y="65445"/>
                  </a:lnTo>
                  <a:lnTo>
                    <a:pt x="94284" y="47104"/>
                  </a:lnTo>
                  <a:lnTo>
                    <a:pt x="90576" y="28776"/>
                  </a:lnTo>
                  <a:lnTo>
                    <a:pt x="80468" y="13803"/>
                  </a:lnTo>
                  <a:lnTo>
                    <a:pt x="65486" y="3704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1" name="object 84"/>
            <p:cNvSpPr/>
            <p:nvPr/>
          </p:nvSpPr>
          <p:spPr>
            <a:xfrm>
              <a:off x="7112381" y="31830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04"/>
                  </a:lnTo>
                  <a:lnTo>
                    <a:pt x="13828" y="13803"/>
                  </a:lnTo>
                  <a:lnTo>
                    <a:pt x="3712" y="28776"/>
                  </a:lnTo>
                  <a:lnTo>
                    <a:pt x="0" y="47104"/>
                  </a:lnTo>
                  <a:lnTo>
                    <a:pt x="3712" y="65445"/>
                  </a:lnTo>
                  <a:lnTo>
                    <a:pt x="13828" y="80449"/>
                  </a:lnTo>
                  <a:lnTo>
                    <a:pt x="28819" y="90579"/>
                  </a:lnTo>
                  <a:lnTo>
                    <a:pt x="47155" y="94297"/>
                  </a:lnTo>
                  <a:lnTo>
                    <a:pt x="65501" y="90579"/>
                  </a:lnTo>
                  <a:lnTo>
                    <a:pt x="80491" y="80449"/>
                  </a:lnTo>
                  <a:lnTo>
                    <a:pt x="90601" y="65445"/>
                  </a:lnTo>
                  <a:lnTo>
                    <a:pt x="94310" y="47104"/>
                  </a:lnTo>
                  <a:lnTo>
                    <a:pt x="90601" y="28776"/>
                  </a:lnTo>
                  <a:lnTo>
                    <a:pt x="80491" y="13803"/>
                  </a:lnTo>
                  <a:lnTo>
                    <a:pt x="65501" y="3704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2" name="object 85"/>
            <p:cNvSpPr/>
            <p:nvPr/>
          </p:nvSpPr>
          <p:spPr>
            <a:xfrm>
              <a:off x="6758220" y="31830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4"/>
                  </a:lnTo>
                  <a:lnTo>
                    <a:pt x="13803" y="13803"/>
                  </a:lnTo>
                  <a:lnTo>
                    <a:pt x="3704" y="28776"/>
                  </a:lnTo>
                  <a:lnTo>
                    <a:pt x="0" y="47104"/>
                  </a:lnTo>
                  <a:lnTo>
                    <a:pt x="3704" y="65445"/>
                  </a:lnTo>
                  <a:lnTo>
                    <a:pt x="13803" y="80449"/>
                  </a:lnTo>
                  <a:lnTo>
                    <a:pt x="28776" y="90579"/>
                  </a:lnTo>
                  <a:lnTo>
                    <a:pt x="47104" y="94297"/>
                  </a:lnTo>
                  <a:lnTo>
                    <a:pt x="65425" y="90579"/>
                  </a:lnTo>
                  <a:lnTo>
                    <a:pt x="80408" y="80449"/>
                  </a:lnTo>
                  <a:lnTo>
                    <a:pt x="90522" y="65445"/>
                  </a:lnTo>
                  <a:lnTo>
                    <a:pt x="94233" y="47104"/>
                  </a:lnTo>
                  <a:lnTo>
                    <a:pt x="90522" y="28776"/>
                  </a:lnTo>
                  <a:lnTo>
                    <a:pt x="80408" y="13803"/>
                  </a:lnTo>
                  <a:lnTo>
                    <a:pt x="65425" y="3704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3" name="object 86"/>
            <p:cNvSpPr/>
            <p:nvPr/>
          </p:nvSpPr>
          <p:spPr>
            <a:xfrm>
              <a:off x="6403910" y="31830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04"/>
                  </a:lnTo>
                  <a:lnTo>
                    <a:pt x="13825" y="13803"/>
                  </a:lnTo>
                  <a:lnTo>
                    <a:pt x="3711" y="28776"/>
                  </a:lnTo>
                  <a:lnTo>
                    <a:pt x="0" y="47104"/>
                  </a:lnTo>
                  <a:lnTo>
                    <a:pt x="3711" y="65445"/>
                  </a:lnTo>
                  <a:lnTo>
                    <a:pt x="13825" y="80449"/>
                  </a:lnTo>
                  <a:lnTo>
                    <a:pt x="28808" y="90579"/>
                  </a:lnTo>
                  <a:lnTo>
                    <a:pt x="47129" y="94297"/>
                  </a:lnTo>
                  <a:lnTo>
                    <a:pt x="65479" y="90579"/>
                  </a:lnTo>
                  <a:lnTo>
                    <a:pt x="80478" y="80449"/>
                  </a:lnTo>
                  <a:lnTo>
                    <a:pt x="90597" y="65445"/>
                  </a:lnTo>
                  <a:lnTo>
                    <a:pt x="94310" y="47104"/>
                  </a:lnTo>
                  <a:lnTo>
                    <a:pt x="90597" y="28776"/>
                  </a:lnTo>
                  <a:lnTo>
                    <a:pt x="80478" y="13803"/>
                  </a:lnTo>
                  <a:lnTo>
                    <a:pt x="65479" y="3704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4" name="object 87"/>
            <p:cNvSpPr/>
            <p:nvPr/>
          </p:nvSpPr>
          <p:spPr>
            <a:xfrm>
              <a:off x="6049699" y="318307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04"/>
                  </a:lnTo>
                  <a:lnTo>
                    <a:pt x="13949" y="13803"/>
                  </a:lnTo>
                  <a:lnTo>
                    <a:pt x="3724" y="28776"/>
                  </a:lnTo>
                  <a:lnTo>
                    <a:pt x="0" y="47104"/>
                  </a:lnTo>
                  <a:lnTo>
                    <a:pt x="3708" y="65445"/>
                  </a:lnTo>
                  <a:lnTo>
                    <a:pt x="13816" y="80449"/>
                  </a:lnTo>
                  <a:lnTo>
                    <a:pt x="28798" y="90579"/>
                  </a:lnTo>
                  <a:lnTo>
                    <a:pt x="47129" y="94297"/>
                  </a:lnTo>
                  <a:lnTo>
                    <a:pt x="48945" y="94145"/>
                  </a:lnTo>
                  <a:lnTo>
                    <a:pt x="67381" y="89806"/>
                  </a:lnTo>
                  <a:lnTo>
                    <a:pt x="82072" y="79609"/>
                  </a:lnTo>
                  <a:lnTo>
                    <a:pt x="91788" y="64908"/>
                  </a:lnTo>
                  <a:lnTo>
                    <a:pt x="95300" y="47104"/>
                  </a:lnTo>
                  <a:lnTo>
                    <a:pt x="91596" y="28776"/>
                  </a:lnTo>
                  <a:lnTo>
                    <a:pt x="81497" y="13803"/>
                  </a:lnTo>
                  <a:lnTo>
                    <a:pt x="66523" y="3704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5" name="object 88"/>
            <p:cNvSpPr/>
            <p:nvPr/>
          </p:nvSpPr>
          <p:spPr>
            <a:xfrm>
              <a:off x="7466641" y="356530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11"/>
                  </a:lnTo>
                  <a:lnTo>
                    <a:pt x="13819" y="13825"/>
                  </a:lnTo>
                  <a:lnTo>
                    <a:pt x="3708" y="28808"/>
                  </a:lnTo>
                  <a:lnTo>
                    <a:pt x="0" y="47129"/>
                  </a:lnTo>
                  <a:lnTo>
                    <a:pt x="3708" y="65474"/>
                  </a:lnTo>
                  <a:lnTo>
                    <a:pt x="13819" y="80473"/>
                  </a:lnTo>
                  <a:lnTo>
                    <a:pt x="28808" y="90595"/>
                  </a:lnTo>
                  <a:lnTo>
                    <a:pt x="47155" y="94310"/>
                  </a:lnTo>
                  <a:lnTo>
                    <a:pt x="65486" y="90595"/>
                  </a:lnTo>
                  <a:lnTo>
                    <a:pt x="80468" y="80473"/>
                  </a:lnTo>
                  <a:lnTo>
                    <a:pt x="90576" y="65474"/>
                  </a:lnTo>
                  <a:lnTo>
                    <a:pt x="94284" y="47129"/>
                  </a:lnTo>
                  <a:lnTo>
                    <a:pt x="90576" y="28808"/>
                  </a:lnTo>
                  <a:lnTo>
                    <a:pt x="80468" y="13825"/>
                  </a:lnTo>
                  <a:lnTo>
                    <a:pt x="65486" y="3711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6" name="object 89"/>
            <p:cNvSpPr/>
            <p:nvPr/>
          </p:nvSpPr>
          <p:spPr>
            <a:xfrm>
              <a:off x="7112381" y="356530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11"/>
                  </a:lnTo>
                  <a:lnTo>
                    <a:pt x="13828" y="13825"/>
                  </a:lnTo>
                  <a:lnTo>
                    <a:pt x="3712" y="28808"/>
                  </a:lnTo>
                  <a:lnTo>
                    <a:pt x="0" y="47129"/>
                  </a:lnTo>
                  <a:lnTo>
                    <a:pt x="3712" y="65474"/>
                  </a:lnTo>
                  <a:lnTo>
                    <a:pt x="13828" y="80473"/>
                  </a:lnTo>
                  <a:lnTo>
                    <a:pt x="28819" y="90595"/>
                  </a:lnTo>
                  <a:lnTo>
                    <a:pt x="47155" y="94310"/>
                  </a:lnTo>
                  <a:lnTo>
                    <a:pt x="65501" y="90595"/>
                  </a:lnTo>
                  <a:lnTo>
                    <a:pt x="80491" y="80473"/>
                  </a:lnTo>
                  <a:lnTo>
                    <a:pt x="90601" y="65474"/>
                  </a:lnTo>
                  <a:lnTo>
                    <a:pt x="94310" y="47129"/>
                  </a:lnTo>
                  <a:lnTo>
                    <a:pt x="90601" y="28808"/>
                  </a:lnTo>
                  <a:lnTo>
                    <a:pt x="80491" y="13825"/>
                  </a:lnTo>
                  <a:lnTo>
                    <a:pt x="65501" y="3711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7" name="object 90"/>
            <p:cNvSpPr/>
            <p:nvPr/>
          </p:nvSpPr>
          <p:spPr>
            <a:xfrm>
              <a:off x="6758220" y="356530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1"/>
                  </a:lnTo>
                  <a:lnTo>
                    <a:pt x="13803" y="13825"/>
                  </a:lnTo>
                  <a:lnTo>
                    <a:pt x="3704" y="28808"/>
                  </a:lnTo>
                  <a:lnTo>
                    <a:pt x="0" y="47129"/>
                  </a:lnTo>
                  <a:lnTo>
                    <a:pt x="3704" y="65474"/>
                  </a:lnTo>
                  <a:lnTo>
                    <a:pt x="13803" y="80473"/>
                  </a:lnTo>
                  <a:lnTo>
                    <a:pt x="28776" y="90595"/>
                  </a:lnTo>
                  <a:lnTo>
                    <a:pt x="47104" y="94310"/>
                  </a:lnTo>
                  <a:lnTo>
                    <a:pt x="65425" y="90595"/>
                  </a:lnTo>
                  <a:lnTo>
                    <a:pt x="80408" y="80473"/>
                  </a:lnTo>
                  <a:lnTo>
                    <a:pt x="90522" y="65474"/>
                  </a:lnTo>
                  <a:lnTo>
                    <a:pt x="94233" y="47129"/>
                  </a:lnTo>
                  <a:lnTo>
                    <a:pt x="90522" y="28808"/>
                  </a:lnTo>
                  <a:lnTo>
                    <a:pt x="80408" y="13825"/>
                  </a:lnTo>
                  <a:lnTo>
                    <a:pt x="65425" y="3711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8" name="object 91"/>
            <p:cNvSpPr/>
            <p:nvPr/>
          </p:nvSpPr>
          <p:spPr>
            <a:xfrm>
              <a:off x="6403910" y="356530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11"/>
                  </a:lnTo>
                  <a:lnTo>
                    <a:pt x="13825" y="13825"/>
                  </a:lnTo>
                  <a:lnTo>
                    <a:pt x="3711" y="28808"/>
                  </a:lnTo>
                  <a:lnTo>
                    <a:pt x="0" y="47129"/>
                  </a:lnTo>
                  <a:lnTo>
                    <a:pt x="3711" y="65474"/>
                  </a:lnTo>
                  <a:lnTo>
                    <a:pt x="13825" y="80473"/>
                  </a:lnTo>
                  <a:lnTo>
                    <a:pt x="28808" y="90595"/>
                  </a:lnTo>
                  <a:lnTo>
                    <a:pt x="47129" y="94310"/>
                  </a:lnTo>
                  <a:lnTo>
                    <a:pt x="65479" y="90595"/>
                  </a:lnTo>
                  <a:lnTo>
                    <a:pt x="80478" y="80473"/>
                  </a:lnTo>
                  <a:lnTo>
                    <a:pt x="90597" y="65474"/>
                  </a:lnTo>
                  <a:lnTo>
                    <a:pt x="94310" y="47129"/>
                  </a:lnTo>
                  <a:lnTo>
                    <a:pt x="90597" y="28808"/>
                  </a:lnTo>
                  <a:lnTo>
                    <a:pt x="80478" y="13825"/>
                  </a:lnTo>
                  <a:lnTo>
                    <a:pt x="65479" y="3711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09" name="object 92"/>
            <p:cNvSpPr/>
            <p:nvPr/>
          </p:nvSpPr>
          <p:spPr>
            <a:xfrm>
              <a:off x="6049699" y="356530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11"/>
                  </a:lnTo>
                  <a:lnTo>
                    <a:pt x="13949" y="13825"/>
                  </a:lnTo>
                  <a:lnTo>
                    <a:pt x="3724" y="28808"/>
                  </a:lnTo>
                  <a:lnTo>
                    <a:pt x="0" y="47129"/>
                  </a:lnTo>
                  <a:lnTo>
                    <a:pt x="3708" y="65474"/>
                  </a:lnTo>
                  <a:lnTo>
                    <a:pt x="13816" y="80473"/>
                  </a:lnTo>
                  <a:lnTo>
                    <a:pt x="28798" y="90595"/>
                  </a:lnTo>
                  <a:lnTo>
                    <a:pt x="47129" y="94310"/>
                  </a:lnTo>
                  <a:lnTo>
                    <a:pt x="48869" y="94157"/>
                  </a:lnTo>
                  <a:lnTo>
                    <a:pt x="67311" y="89877"/>
                  </a:lnTo>
                  <a:lnTo>
                    <a:pt x="82035" y="79695"/>
                  </a:lnTo>
                  <a:lnTo>
                    <a:pt x="91778" y="64974"/>
                  </a:lnTo>
                  <a:lnTo>
                    <a:pt x="95300" y="47129"/>
                  </a:lnTo>
                  <a:lnTo>
                    <a:pt x="91596" y="28808"/>
                  </a:lnTo>
                  <a:lnTo>
                    <a:pt x="81497" y="13825"/>
                  </a:lnTo>
                  <a:lnTo>
                    <a:pt x="66523" y="3711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0" name="object 93"/>
            <p:cNvSpPr/>
            <p:nvPr/>
          </p:nvSpPr>
          <p:spPr>
            <a:xfrm>
              <a:off x="7466641" y="390190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12"/>
                  </a:lnTo>
                  <a:lnTo>
                    <a:pt x="13819" y="13833"/>
                  </a:lnTo>
                  <a:lnTo>
                    <a:pt x="3708" y="28835"/>
                  </a:lnTo>
                  <a:lnTo>
                    <a:pt x="0" y="47193"/>
                  </a:lnTo>
                  <a:lnTo>
                    <a:pt x="3708" y="65532"/>
                  </a:lnTo>
                  <a:lnTo>
                    <a:pt x="13819" y="80518"/>
                  </a:lnTo>
                  <a:lnTo>
                    <a:pt x="28808" y="90627"/>
                  </a:lnTo>
                  <a:lnTo>
                    <a:pt x="47155" y="94335"/>
                  </a:lnTo>
                  <a:lnTo>
                    <a:pt x="65486" y="90627"/>
                  </a:lnTo>
                  <a:lnTo>
                    <a:pt x="80468" y="80518"/>
                  </a:lnTo>
                  <a:lnTo>
                    <a:pt x="90576" y="65532"/>
                  </a:lnTo>
                  <a:lnTo>
                    <a:pt x="94284" y="47193"/>
                  </a:lnTo>
                  <a:lnTo>
                    <a:pt x="90576" y="28835"/>
                  </a:lnTo>
                  <a:lnTo>
                    <a:pt x="80468" y="13833"/>
                  </a:lnTo>
                  <a:lnTo>
                    <a:pt x="65486" y="3712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1" name="object 94"/>
            <p:cNvSpPr/>
            <p:nvPr/>
          </p:nvSpPr>
          <p:spPr>
            <a:xfrm>
              <a:off x="7112381" y="390190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12"/>
                  </a:lnTo>
                  <a:lnTo>
                    <a:pt x="13828" y="13833"/>
                  </a:lnTo>
                  <a:lnTo>
                    <a:pt x="3712" y="28835"/>
                  </a:lnTo>
                  <a:lnTo>
                    <a:pt x="0" y="47193"/>
                  </a:lnTo>
                  <a:lnTo>
                    <a:pt x="3712" y="65532"/>
                  </a:lnTo>
                  <a:lnTo>
                    <a:pt x="13828" y="80518"/>
                  </a:lnTo>
                  <a:lnTo>
                    <a:pt x="28819" y="90627"/>
                  </a:lnTo>
                  <a:lnTo>
                    <a:pt x="47155" y="94335"/>
                  </a:lnTo>
                  <a:lnTo>
                    <a:pt x="65501" y="90627"/>
                  </a:lnTo>
                  <a:lnTo>
                    <a:pt x="80491" y="80518"/>
                  </a:lnTo>
                  <a:lnTo>
                    <a:pt x="90601" y="65532"/>
                  </a:lnTo>
                  <a:lnTo>
                    <a:pt x="94310" y="47193"/>
                  </a:lnTo>
                  <a:lnTo>
                    <a:pt x="90601" y="28835"/>
                  </a:lnTo>
                  <a:lnTo>
                    <a:pt x="80491" y="13833"/>
                  </a:lnTo>
                  <a:lnTo>
                    <a:pt x="65501" y="3712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2" name="object 95"/>
            <p:cNvSpPr/>
            <p:nvPr/>
          </p:nvSpPr>
          <p:spPr>
            <a:xfrm>
              <a:off x="6758220" y="390190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2"/>
                  </a:lnTo>
                  <a:lnTo>
                    <a:pt x="13803" y="13833"/>
                  </a:lnTo>
                  <a:lnTo>
                    <a:pt x="3704" y="28835"/>
                  </a:lnTo>
                  <a:lnTo>
                    <a:pt x="0" y="47193"/>
                  </a:lnTo>
                  <a:lnTo>
                    <a:pt x="3704" y="65532"/>
                  </a:lnTo>
                  <a:lnTo>
                    <a:pt x="13803" y="80518"/>
                  </a:lnTo>
                  <a:lnTo>
                    <a:pt x="28776" y="90627"/>
                  </a:lnTo>
                  <a:lnTo>
                    <a:pt x="47104" y="94335"/>
                  </a:lnTo>
                  <a:lnTo>
                    <a:pt x="65425" y="90627"/>
                  </a:lnTo>
                  <a:lnTo>
                    <a:pt x="80408" y="80518"/>
                  </a:lnTo>
                  <a:lnTo>
                    <a:pt x="90522" y="65532"/>
                  </a:lnTo>
                  <a:lnTo>
                    <a:pt x="94233" y="47193"/>
                  </a:lnTo>
                  <a:lnTo>
                    <a:pt x="90522" y="28835"/>
                  </a:lnTo>
                  <a:lnTo>
                    <a:pt x="80408" y="13833"/>
                  </a:lnTo>
                  <a:lnTo>
                    <a:pt x="65425" y="3712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3" name="object 96"/>
            <p:cNvSpPr/>
            <p:nvPr/>
          </p:nvSpPr>
          <p:spPr>
            <a:xfrm>
              <a:off x="6403910" y="390190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12"/>
                  </a:lnTo>
                  <a:lnTo>
                    <a:pt x="13825" y="13833"/>
                  </a:lnTo>
                  <a:lnTo>
                    <a:pt x="3711" y="28835"/>
                  </a:lnTo>
                  <a:lnTo>
                    <a:pt x="0" y="47193"/>
                  </a:lnTo>
                  <a:lnTo>
                    <a:pt x="3711" y="65532"/>
                  </a:lnTo>
                  <a:lnTo>
                    <a:pt x="13825" y="80518"/>
                  </a:lnTo>
                  <a:lnTo>
                    <a:pt x="28808" y="90627"/>
                  </a:lnTo>
                  <a:lnTo>
                    <a:pt x="47129" y="94335"/>
                  </a:lnTo>
                  <a:lnTo>
                    <a:pt x="65479" y="90627"/>
                  </a:lnTo>
                  <a:lnTo>
                    <a:pt x="80478" y="80518"/>
                  </a:lnTo>
                  <a:lnTo>
                    <a:pt x="90597" y="65532"/>
                  </a:lnTo>
                  <a:lnTo>
                    <a:pt x="94310" y="47193"/>
                  </a:lnTo>
                  <a:lnTo>
                    <a:pt x="90597" y="28835"/>
                  </a:lnTo>
                  <a:lnTo>
                    <a:pt x="80478" y="13833"/>
                  </a:lnTo>
                  <a:lnTo>
                    <a:pt x="65479" y="3712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4" name="object 97"/>
            <p:cNvSpPr/>
            <p:nvPr/>
          </p:nvSpPr>
          <p:spPr>
            <a:xfrm>
              <a:off x="6049699" y="390190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12"/>
                  </a:lnTo>
                  <a:lnTo>
                    <a:pt x="13949" y="13833"/>
                  </a:lnTo>
                  <a:lnTo>
                    <a:pt x="3724" y="28835"/>
                  </a:lnTo>
                  <a:lnTo>
                    <a:pt x="0" y="47193"/>
                  </a:lnTo>
                  <a:lnTo>
                    <a:pt x="3708" y="65532"/>
                  </a:lnTo>
                  <a:lnTo>
                    <a:pt x="13816" y="80518"/>
                  </a:lnTo>
                  <a:lnTo>
                    <a:pt x="28798" y="90627"/>
                  </a:lnTo>
                  <a:lnTo>
                    <a:pt x="47129" y="94335"/>
                  </a:lnTo>
                  <a:lnTo>
                    <a:pt x="48945" y="94183"/>
                  </a:lnTo>
                  <a:lnTo>
                    <a:pt x="67370" y="89891"/>
                  </a:lnTo>
                  <a:lnTo>
                    <a:pt x="82062" y="79695"/>
                  </a:lnTo>
                  <a:lnTo>
                    <a:pt x="91785" y="64989"/>
                  </a:lnTo>
                  <a:lnTo>
                    <a:pt x="95300" y="47193"/>
                  </a:lnTo>
                  <a:lnTo>
                    <a:pt x="91596" y="28835"/>
                  </a:lnTo>
                  <a:lnTo>
                    <a:pt x="81497" y="13833"/>
                  </a:lnTo>
                  <a:lnTo>
                    <a:pt x="66523" y="3712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5" name="object 98"/>
            <p:cNvSpPr/>
            <p:nvPr/>
          </p:nvSpPr>
          <p:spPr>
            <a:xfrm>
              <a:off x="7466641" y="425148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06"/>
                  </a:lnTo>
                  <a:lnTo>
                    <a:pt x="13819" y="13809"/>
                  </a:lnTo>
                  <a:lnTo>
                    <a:pt x="3708" y="28787"/>
                  </a:lnTo>
                  <a:lnTo>
                    <a:pt x="0" y="47117"/>
                  </a:lnTo>
                  <a:lnTo>
                    <a:pt x="3708" y="65477"/>
                  </a:lnTo>
                  <a:lnTo>
                    <a:pt x="13819" y="80475"/>
                  </a:lnTo>
                  <a:lnTo>
                    <a:pt x="28808" y="90588"/>
                  </a:lnTo>
                  <a:lnTo>
                    <a:pt x="47155" y="94297"/>
                  </a:lnTo>
                  <a:lnTo>
                    <a:pt x="65486" y="90588"/>
                  </a:lnTo>
                  <a:lnTo>
                    <a:pt x="80468" y="80475"/>
                  </a:lnTo>
                  <a:lnTo>
                    <a:pt x="90576" y="65477"/>
                  </a:lnTo>
                  <a:lnTo>
                    <a:pt x="94284" y="47117"/>
                  </a:lnTo>
                  <a:lnTo>
                    <a:pt x="90576" y="28787"/>
                  </a:lnTo>
                  <a:lnTo>
                    <a:pt x="80468" y="13809"/>
                  </a:lnTo>
                  <a:lnTo>
                    <a:pt x="65486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6" name="object 99"/>
            <p:cNvSpPr/>
            <p:nvPr/>
          </p:nvSpPr>
          <p:spPr>
            <a:xfrm>
              <a:off x="7112381" y="425148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06"/>
                  </a:lnTo>
                  <a:lnTo>
                    <a:pt x="13828" y="13809"/>
                  </a:lnTo>
                  <a:lnTo>
                    <a:pt x="3712" y="28787"/>
                  </a:lnTo>
                  <a:lnTo>
                    <a:pt x="0" y="47117"/>
                  </a:lnTo>
                  <a:lnTo>
                    <a:pt x="3712" y="65477"/>
                  </a:lnTo>
                  <a:lnTo>
                    <a:pt x="13828" y="80475"/>
                  </a:lnTo>
                  <a:lnTo>
                    <a:pt x="28819" y="90588"/>
                  </a:lnTo>
                  <a:lnTo>
                    <a:pt x="47155" y="94297"/>
                  </a:lnTo>
                  <a:lnTo>
                    <a:pt x="65501" y="90588"/>
                  </a:lnTo>
                  <a:lnTo>
                    <a:pt x="80491" y="80475"/>
                  </a:lnTo>
                  <a:lnTo>
                    <a:pt x="90601" y="65477"/>
                  </a:lnTo>
                  <a:lnTo>
                    <a:pt x="94310" y="47117"/>
                  </a:lnTo>
                  <a:lnTo>
                    <a:pt x="90601" y="28787"/>
                  </a:lnTo>
                  <a:lnTo>
                    <a:pt x="80491" y="13809"/>
                  </a:lnTo>
                  <a:lnTo>
                    <a:pt x="65501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7" name="object 100"/>
            <p:cNvSpPr/>
            <p:nvPr/>
          </p:nvSpPr>
          <p:spPr>
            <a:xfrm>
              <a:off x="6758220" y="425148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6"/>
                  </a:lnTo>
                  <a:lnTo>
                    <a:pt x="13803" y="13809"/>
                  </a:lnTo>
                  <a:lnTo>
                    <a:pt x="3704" y="28787"/>
                  </a:lnTo>
                  <a:lnTo>
                    <a:pt x="0" y="47117"/>
                  </a:lnTo>
                  <a:lnTo>
                    <a:pt x="3704" y="65477"/>
                  </a:lnTo>
                  <a:lnTo>
                    <a:pt x="13803" y="80475"/>
                  </a:lnTo>
                  <a:lnTo>
                    <a:pt x="28776" y="90588"/>
                  </a:lnTo>
                  <a:lnTo>
                    <a:pt x="47104" y="94297"/>
                  </a:lnTo>
                  <a:lnTo>
                    <a:pt x="65425" y="90588"/>
                  </a:lnTo>
                  <a:lnTo>
                    <a:pt x="80408" y="80475"/>
                  </a:lnTo>
                  <a:lnTo>
                    <a:pt x="90522" y="65477"/>
                  </a:lnTo>
                  <a:lnTo>
                    <a:pt x="94233" y="47117"/>
                  </a:lnTo>
                  <a:lnTo>
                    <a:pt x="90522" y="28787"/>
                  </a:lnTo>
                  <a:lnTo>
                    <a:pt x="80408" y="13809"/>
                  </a:lnTo>
                  <a:lnTo>
                    <a:pt x="65425" y="3706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8" name="object 101"/>
            <p:cNvSpPr/>
            <p:nvPr/>
          </p:nvSpPr>
          <p:spPr>
            <a:xfrm>
              <a:off x="6403910" y="425148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06"/>
                  </a:lnTo>
                  <a:lnTo>
                    <a:pt x="13825" y="13809"/>
                  </a:lnTo>
                  <a:lnTo>
                    <a:pt x="3711" y="28787"/>
                  </a:lnTo>
                  <a:lnTo>
                    <a:pt x="0" y="47117"/>
                  </a:lnTo>
                  <a:lnTo>
                    <a:pt x="3711" y="65477"/>
                  </a:lnTo>
                  <a:lnTo>
                    <a:pt x="13825" y="80475"/>
                  </a:lnTo>
                  <a:lnTo>
                    <a:pt x="28808" y="90588"/>
                  </a:lnTo>
                  <a:lnTo>
                    <a:pt x="47129" y="94297"/>
                  </a:lnTo>
                  <a:lnTo>
                    <a:pt x="65479" y="90588"/>
                  </a:lnTo>
                  <a:lnTo>
                    <a:pt x="80478" y="80475"/>
                  </a:lnTo>
                  <a:lnTo>
                    <a:pt x="90597" y="65477"/>
                  </a:lnTo>
                  <a:lnTo>
                    <a:pt x="94310" y="47117"/>
                  </a:lnTo>
                  <a:lnTo>
                    <a:pt x="90597" y="28787"/>
                  </a:lnTo>
                  <a:lnTo>
                    <a:pt x="80478" y="13809"/>
                  </a:lnTo>
                  <a:lnTo>
                    <a:pt x="65479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19" name="object 102"/>
            <p:cNvSpPr/>
            <p:nvPr/>
          </p:nvSpPr>
          <p:spPr>
            <a:xfrm>
              <a:off x="6049699" y="4251486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06"/>
                  </a:lnTo>
                  <a:lnTo>
                    <a:pt x="13949" y="13809"/>
                  </a:lnTo>
                  <a:lnTo>
                    <a:pt x="3724" y="28787"/>
                  </a:lnTo>
                  <a:lnTo>
                    <a:pt x="0" y="47117"/>
                  </a:lnTo>
                  <a:lnTo>
                    <a:pt x="3708" y="65477"/>
                  </a:lnTo>
                  <a:lnTo>
                    <a:pt x="13816" y="80475"/>
                  </a:lnTo>
                  <a:lnTo>
                    <a:pt x="28798" y="90588"/>
                  </a:lnTo>
                  <a:lnTo>
                    <a:pt x="47129" y="94297"/>
                  </a:lnTo>
                  <a:lnTo>
                    <a:pt x="48945" y="94145"/>
                  </a:lnTo>
                  <a:lnTo>
                    <a:pt x="67370" y="89834"/>
                  </a:lnTo>
                  <a:lnTo>
                    <a:pt x="82062" y="79646"/>
                  </a:lnTo>
                  <a:lnTo>
                    <a:pt x="91785" y="64940"/>
                  </a:lnTo>
                  <a:lnTo>
                    <a:pt x="95300" y="47117"/>
                  </a:lnTo>
                  <a:lnTo>
                    <a:pt x="91596" y="28787"/>
                  </a:lnTo>
                  <a:lnTo>
                    <a:pt x="81497" y="13809"/>
                  </a:lnTo>
                  <a:lnTo>
                    <a:pt x="66523" y="3706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0" name="object 103"/>
            <p:cNvSpPr/>
            <p:nvPr/>
          </p:nvSpPr>
          <p:spPr>
            <a:xfrm>
              <a:off x="7466641" y="4588098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10"/>
                  </a:lnTo>
                  <a:lnTo>
                    <a:pt x="13819" y="13822"/>
                  </a:lnTo>
                  <a:lnTo>
                    <a:pt x="3708" y="28808"/>
                  </a:lnTo>
                  <a:lnTo>
                    <a:pt x="0" y="47142"/>
                  </a:lnTo>
                  <a:lnTo>
                    <a:pt x="3708" y="65490"/>
                  </a:lnTo>
                  <a:lnTo>
                    <a:pt x="13819" y="80484"/>
                  </a:lnTo>
                  <a:lnTo>
                    <a:pt x="28808" y="90599"/>
                  </a:lnTo>
                  <a:lnTo>
                    <a:pt x="47155" y="94310"/>
                  </a:lnTo>
                  <a:lnTo>
                    <a:pt x="65486" y="90599"/>
                  </a:lnTo>
                  <a:lnTo>
                    <a:pt x="80468" y="80484"/>
                  </a:lnTo>
                  <a:lnTo>
                    <a:pt x="90576" y="65490"/>
                  </a:lnTo>
                  <a:lnTo>
                    <a:pt x="94284" y="47142"/>
                  </a:lnTo>
                  <a:lnTo>
                    <a:pt x="90576" y="28808"/>
                  </a:lnTo>
                  <a:lnTo>
                    <a:pt x="80468" y="13822"/>
                  </a:lnTo>
                  <a:lnTo>
                    <a:pt x="65486" y="3710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1" name="object 104"/>
            <p:cNvSpPr/>
            <p:nvPr/>
          </p:nvSpPr>
          <p:spPr>
            <a:xfrm>
              <a:off x="7112381" y="4588098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10"/>
                  </a:lnTo>
                  <a:lnTo>
                    <a:pt x="13828" y="13822"/>
                  </a:lnTo>
                  <a:lnTo>
                    <a:pt x="3712" y="28808"/>
                  </a:lnTo>
                  <a:lnTo>
                    <a:pt x="0" y="47142"/>
                  </a:lnTo>
                  <a:lnTo>
                    <a:pt x="3712" y="65490"/>
                  </a:lnTo>
                  <a:lnTo>
                    <a:pt x="13828" y="80484"/>
                  </a:lnTo>
                  <a:lnTo>
                    <a:pt x="28819" y="90599"/>
                  </a:lnTo>
                  <a:lnTo>
                    <a:pt x="47155" y="94310"/>
                  </a:lnTo>
                  <a:lnTo>
                    <a:pt x="65501" y="90599"/>
                  </a:lnTo>
                  <a:lnTo>
                    <a:pt x="80491" y="80484"/>
                  </a:lnTo>
                  <a:lnTo>
                    <a:pt x="90601" y="65490"/>
                  </a:lnTo>
                  <a:lnTo>
                    <a:pt x="94310" y="47142"/>
                  </a:lnTo>
                  <a:lnTo>
                    <a:pt x="90601" y="28808"/>
                  </a:lnTo>
                  <a:lnTo>
                    <a:pt x="80491" y="13822"/>
                  </a:lnTo>
                  <a:lnTo>
                    <a:pt x="65501" y="3710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2" name="object 105"/>
            <p:cNvSpPr/>
            <p:nvPr/>
          </p:nvSpPr>
          <p:spPr>
            <a:xfrm>
              <a:off x="6758220" y="4588098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0"/>
                  </a:lnTo>
                  <a:lnTo>
                    <a:pt x="13803" y="13822"/>
                  </a:lnTo>
                  <a:lnTo>
                    <a:pt x="3704" y="28808"/>
                  </a:lnTo>
                  <a:lnTo>
                    <a:pt x="0" y="47142"/>
                  </a:lnTo>
                  <a:lnTo>
                    <a:pt x="3704" y="65490"/>
                  </a:lnTo>
                  <a:lnTo>
                    <a:pt x="13803" y="80484"/>
                  </a:lnTo>
                  <a:lnTo>
                    <a:pt x="28776" y="90599"/>
                  </a:lnTo>
                  <a:lnTo>
                    <a:pt x="47104" y="94310"/>
                  </a:lnTo>
                  <a:lnTo>
                    <a:pt x="65425" y="90599"/>
                  </a:lnTo>
                  <a:lnTo>
                    <a:pt x="80408" y="80484"/>
                  </a:lnTo>
                  <a:lnTo>
                    <a:pt x="90522" y="65490"/>
                  </a:lnTo>
                  <a:lnTo>
                    <a:pt x="94233" y="47142"/>
                  </a:lnTo>
                  <a:lnTo>
                    <a:pt x="90522" y="28808"/>
                  </a:lnTo>
                  <a:lnTo>
                    <a:pt x="80408" y="13822"/>
                  </a:lnTo>
                  <a:lnTo>
                    <a:pt x="65425" y="3710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3" name="object 106"/>
            <p:cNvSpPr/>
            <p:nvPr/>
          </p:nvSpPr>
          <p:spPr>
            <a:xfrm>
              <a:off x="6403910" y="4588098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10"/>
                  </a:lnTo>
                  <a:lnTo>
                    <a:pt x="13825" y="13822"/>
                  </a:lnTo>
                  <a:lnTo>
                    <a:pt x="3711" y="28808"/>
                  </a:lnTo>
                  <a:lnTo>
                    <a:pt x="0" y="47142"/>
                  </a:lnTo>
                  <a:lnTo>
                    <a:pt x="3711" y="65490"/>
                  </a:lnTo>
                  <a:lnTo>
                    <a:pt x="13825" y="80484"/>
                  </a:lnTo>
                  <a:lnTo>
                    <a:pt x="28808" y="90599"/>
                  </a:lnTo>
                  <a:lnTo>
                    <a:pt x="47129" y="94310"/>
                  </a:lnTo>
                  <a:lnTo>
                    <a:pt x="65479" y="90599"/>
                  </a:lnTo>
                  <a:lnTo>
                    <a:pt x="80478" y="80484"/>
                  </a:lnTo>
                  <a:lnTo>
                    <a:pt x="90597" y="65490"/>
                  </a:lnTo>
                  <a:lnTo>
                    <a:pt x="94310" y="47142"/>
                  </a:lnTo>
                  <a:lnTo>
                    <a:pt x="90597" y="28808"/>
                  </a:lnTo>
                  <a:lnTo>
                    <a:pt x="80478" y="13822"/>
                  </a:lnTo>
                  <a:lnTo>
                    <a:pt x="65479" y="3710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4" name="object 107"/>
            <p:cNvSpPr/>
            <p:nvPr/>
          </p:nvSpPr>
          <p:spPr>
            <a:xfrm>
              <a:off x="6049699" y="4588098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10"/>
                  </a:lnTo>
                  <a:lnTo>
                    <a:pt x="13949" y="13822"/>
                  </a:lnTo>
                  <a:lnTo>
                    <a:pt x="3724" y="28808"/>
                  </a:lnTo>
                  <a:lnTo>
                    <a:pt x="0" y="47142"/>
                  </a:lnTo>
                  <a:lnTo>
                    <a:pt x="3708" y="65490"/>
                  </a:lnTo>
                  <a:lnTo>
                    <a:pt x="13816" y="80484"/>
                  </a:lnTo>
                  <a:lnTo>
                    <a:pt x="28798" y="90599"/>
                  </a:lnTo>
                  <a:lnTo>
                    <a:pt x="47129" y="94310"/>
                  </a:lnTo>
                  <a:lnTo>
                    <a:pt x="48844" y="94183"/>
                  </a:lnTo>
                  <a:lnTo>
                    <a:pt x="67311" y="89897"/>
                  </a:lnTo>
                  <a:lnTo>
                    <a:pt x="82035" y="79717"/>
                  </a:lnTo>
                  <a:lnTo>
                    <a:pt x="91778" y="64994"/>
                  </a:lnTo>
                  <a:lnTo>
                    <a:pt x="95300" y="47142"/>
                  </a:lnTo>
                  <a:lnTo>
                    <a:pt x="91596" y="28808"/>
                  </a:lnTo>
                  <a:lnTo>
                    <a:pt x="81497" y="13822"/>
                  </a:lnTo>
                  <a:lnTo>
                    <a:pt x="66523" y="3710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5" name="object 108"/>
            <p:cNvSpPr/>
            <p:nvPr/>
          </p:nvSpPr>
          <p:spPr>
            <a:xfrm>
              <a:off x="7466641" y="498496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11"/>
                  </a:lnTo>
                  <a:lnTo>
                    <a:pt x="13819" y="13827"/>
                  </a:lnTo>
                  <a:lnTo>
                    <a:pt x="3708" y="28814"/>
                  </a:lnTo>
                  <a:lnTo>
                    <a:pt x="0" y="47142"/>
                  </a:lnTo>
                  <a:lnTo>
                    <a:pt x="3708" y="65470"/>
                  </a:lnTo>
                  <a:lnTo>
                    <a:pt x="13819" y="80457"/>
                  </a:lnTo>
                  <a:lnTo>
                    <a:pt x="28808" y="90572"/>
                  </a:lnTo>
                  <a:lnTo>
                    <a:pt x="47155" y="94284"/>
                  </a:lnTo>
                  <a:lnTo>
                    <a:pt x="65486" y="90572"/>
                  </a:lnTo>
                  <a:lnTo>
                    <a:pt x="80468" y="80457"/>
                  </a:lnTo>
                  <a:lnTo>
                    <a:pt x="90576" y="65470"/>
                  </a:lnTo>
                  <a:lnTo>
                    <a:pt x="94284" y="47142"/>
                  </a:lnTo>
                  <a:lnTo>
                    <a:pt x="90576" y="28814"/>
                  </a:lnTo>
                  <a:lnTo>
                    <a:pt x="80468" y="13827"/>
                  </a:lnTo>
                  <a:lnTo>
                    <a:pt x="65486" y="3711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6" name="object 109"/>
            <p:cNvSpPr/>
            <p:nvPr/>
          </p:nvSpPr>
          <p:spPr>
            <a:xfrm>
              <a:off x="7112381" y="498496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11"/>
                  </a:lnTo>
                  <a:lnTo>
                    <a:pt x="13828" y="13827"/>
                  </a:lnTo>
                  <a:lnTo>
                    <a:pt x="3712" y="28814"/>
                  </a:lnTo>
                  <a:lnTo>
                    <a:pt x="0" y="47142"/>
                  </a:lnTo>
                  <a:lnTo>
                    <a:pt x="3712" y="65470"/>
                  </a:lnTo>
                  <a:lnTo>
                    <a:pt x="13828" y="80457"/>
                  </a:lnTo>
                  <a:lnTo>
                    <a:pt x="28819" y="90572"/>
                  </a:lnTo>
                  <a:lnTo>
                    <a:pt x="47155" y="94284"/>
                  </a:lnTo>
                  <a:lnTo>
                    <a:pt x="65501" y="90572"/>
                  </a:lnTo>
                  <a:lnTo>
                    <a:pt x="80491" y="80457"/>
                  </a:lnTo>
                  <a:lnTo>
                    <a:pt x="90601" y="65470"/>
                  </a:lnTo>
                  <a:lnTo>
                    <a:pt x="94310" y="47142"/>
                  </a:lnTo>
                  <a:lnTo>
                    <a:pt x="90601" y="28814"/>
                  </a:lnTo>
                  <a:lnTo>
                    <a:pt x="80491" y="13827"/>
                  </a:lnTo>
                  <a:lnTo>
                    <a:pt x="65501" y="3711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7" name="object 110"/>
            <p:cNvSpPr/>
            <p:nvPr/>
          </p:nvSpPr>
          <p:spPr>
            <a:xfrm>
              <a:off x="6758220" y="498496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1"/>
                  </a:lnTo>
                  <a:lnTo>
                    <a:pt x="13803" y="13827"/>
                  </a:lnTo>
                  <a:lnTo>
                    <a:pt x="3704" y="28814"/>
                  </a:lnTo>
                  <a:lnTo>
                    <a:pt x="0" y="47142"/>
                  </a:lnTo>
                  <a:lnTo>
                    <a:pt x="3704" y="65470"/>
                  </a:lnTo>
                  <a:lnTo>
                    <a:pt x="13803" y="80457"/>
                  </a:lnTo>
                  <a:lnTo>
                    <a:pt x="28776" y="90572"/>
                  </a:lnTo>
                  <a:lnTo>
                    <a:pt x="47104" y="94284"/>
                  </a:lnTo>
                  <a:lnTo>
                    <a:pt x="65425" y="90572"/>
                  </a:lnTo>
                  <a:lnTo>
                    <a:pt x="80408" y="80457"/>
                  </a:lnTo>
                  <a:lnTo>
                    <a:pt x="90522" y="65470"/>
                  </a:lnTo>
                  <a:lnTo>
                    <a:pt x="94233" y="47142"/>
                  </a:lnTo>
                  <a:lnTo>
                    <a:pt x="90522" y="28814"/>
                  </a:lnTo>
                  <a:lnTo>
                    <a:pt x="80408" y="13827"/>
                  </a:lnTo>
                  <a:lnTo>
                    <a:pt x="65425" y="3711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8" name="object 111"/>
            <p:cNvSpPr/>
            <p:nvPr/>
          </p:nvSpPr>
          <p:spPr>
            <a:xfrm>
              <a:off x="6403910" y="498496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11"/>
                  </a:lnTo>
                  <a:lnTo>
                    <a:pt x="13825" y="13827"/>
                  </a:lnTo>
                  <a:lnTo>
                    <a:pt x="3711" y="28814"/>
                  </a:lnTo>
                  <a:lnTo>
                    <a:pt x="0" y="47142"/>
                  </a:lnTo>
                  <a:lnTo>
                    <a:pt x="3711" y="65470"/>
                  </a:lnTo>
                  <a:lnTo>
                    <a:pt x="13825" y="80457"/>
                  </a:lnTo>
                  <a:lnTo>
                    <a:pt x="28808" y="90572"/>
                  </a:lnTo>
                  <a:lnTo>
                    <a:pt x="47129" y="94284"/>
                  </a:lnTo>
                  <a:lnTo>
                    <a:pt x="65479" y="90572"/>
                  </a:lnTo>
                  <a:lnTo>
                    <a:pt x="80478" y="80457"/>
                  </a:lnTo>
                  <a:lnTo>
                    <a:pt x="90597" y="65470"/>
                  </a:lnTo>
                  <a:lnTo>
                    <a:pt x="94310" y="47142"/>
                  </a:lnTo>
                  <a:lnTo>
                    <a:pt x="90597" y="28814"/>
                  </a:lnTo>
                  <a:lnTo>
                    <a:pt x="80478" y="13827"/>
                  </a:lnTo>
                  <a:lnTo>
                    <a:pt x="65479" y="3711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29" name="object 112"/>
            <p:cNvSpPr/>
            <p:nvPr/>
          </p:nvSpPr>
          <p:spPr>
            <a:xfrm>
              <a:off x="6049699" y="498496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11"/>
                  </a:lnTo>
                  <a:lnTo>
                    <a:pt x="13949" y="13827"/>
                  </a:lnTo>
                  <a:lnTo>
                    <a:pt x="3724" y="28814"/>
                  </a:lnTo>
                  <a:lnTo>
                    <a:pt x="0" y="47142"/>
                  </a:lnTo>
                  <a:lnTo>
                    <a:pt x="3708" y="65470"/>
                  </a:lnTo>
                  <a:lnTo>
                    <a:pt x="13816" y="80457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48945" y="94132"/>
                  </a:lnTo>
                  <a:lnTo>
                    <a:pt x="67370" y="89815"/>
                  </a:lnTo>
                  <a:lnTo>
                    <a:pt x="82062" y="79632"/>
                  </a:lnTo>
                  <a:lnTo>
                    <a:pt x="91785" y="64938"/>
                  </a:lnTo>
                  <a:lnTo>
                    <a:pt x="95300" y="47142"/>
                  </a:lnTo>
                  <a:lnTo>
                    <a:pt x="91596" y="28814"/>
                  </a:lnTo>
                  <a:lnTo>
                    <a:pt x="81497" y="13827"/>
                  </a:lnTo>
                  <a:lnTo>
                    <a:pt x="66523" y="3711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0" name="object 113"/>
            <p:cNvSpPr/>
            <p:nvPr/>
          </p:nvSpPr>
          <p:spPr>
            <a:xfrm>
              <a:off x="6758220" y="53215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3"/>
                  </a:lnTo>
                  <a:lnTo>
                    <a:pt x="13803" y="13830"/>
                  </a:lnTo>
                  <a:lnTo>
                    <a:pt x="3704" y="28814"/>
                  </a:lnTo>
                  <a:lnTo>
                    <a:pt x="0" y="47129"/>
                  </a:lnTo>
                  <a:lnTo>
                    <a:pt x="3704" y="65496"/>
                  </a:lnTo>
                  <a:lnTo>
                    <a:pt x="13803" y="80506"/>
                  </a:lnTo>
                  <a:lnTo>
                    <a:pt x="28776" y="90633"/>
                  </a:lnTo>
                  <a:lnTo>
                    <a:pt x="47104" y="94348"/>
                  </a:lnTo>
                  <a:lnTo>
                    <a:pt x="65425" y="90633"/>
                  </a:lnTo>
                  <a:lnTo>
                    <a:pt x="80408" y="80506"/>
                  </a:lnTo>
                  <a:lnTo>
                    <a:pt x="90522" y="65496"/>
                  </a:lnTo>
                  <a:lnTo>
                    <a:pt x="94233" y="47129"/>
                  </a:lnTo>
                  <a:lnTo>
                    <a:pt x="90522" y="28814"/>
                  </a:lnTo>
                  <a:lnTo>
                    <a:pt x="80408" y="13830"/>
                  </a:lnTo>
                  <a:lnTo>
                    <a:pt x="65425" y="3713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1" name="object 114"/>
            <p:cNvSpPr/>
            <p:nvPr/>
          </p:nvSpPr>
          <p:spPr>
            <a:xfrm>
              <a:off x="6403910" y="53215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13"/>
                  </a:lnTo>
                  <a:lnTo>
                    <a:pt x="13825" y="13830"/>
                  </a:lnTo>
                  <a:lnTo>
                    <a:pt x="3711" y="28814"/>
                  </a:lnTo>
                  <a:lnTo>
                    <a:pt x="0" y="47129"/>
                  </a:lnTo>
                  <a:lnTo>
                    <a:pt x="3711" y="65496"/>
                  </a:lnTo>
                  <a:lnTo>
                    <a:pt x="13825" y="80506"/>
                  </a:lnTo>
                  <a:lnTo>
                    <a:pt x="28808" y="90633"/>
                  </a:lnTo>
                  <a:lnTo>
                    <a:pt x="47129" y="94348"/>
                  </a:lnTo>
                  <a:lnTo>
                    <a:pt x="65479" y="90633"/>
                  </a:lnTo>
                  <a:lnTo>
                    <a:pt x="80478" y="80506"/>
                  </a:lnTo>
                  <a:lnTo>
                    <a:pt x="90597" y="65496"/>
                  </a:lnTo>
                  <a:lnTo>
                    <a:pt x="94310" y="47129"/>
                  </a:lnTo>
                  <a:lnTo>
                    <a:pt x="90597" y="28814"/>
                  </a:lnTo>
                  <a:lnTo>
                    <a:pt x="80478" y="13830"/>
                  </a:lnTo>
                  <a:lnTo>
                    <a:pt x="65479" y="3713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2" name="object 115"/>
            <p:cNvSpPr/>
            <p:nvPr/>
          </p:nvSpPr>
          <p:spPr>
            <a:xfrm>
              <a:off x="6049699" y="532157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13"/>
                  </a:lnTo>
                  <a:lnTo>
                    <a:pt x="13949" y="13830"/>
                  </a:lnTo>
                  <a:lnTo>
                    <a:pt x="3724" y="28814"/>
                  </a:lnTo>
                  <a:lnTo>
                    <a:pt x="0" y="47129"/>
                  </a:lnTo>
                  <a:lnTo>
                    <a:pt x="3708" y="65496"/>
                  </a:lnTo>
                  <a:lnTo>
                    <a:pt x="13816" y="80506"/>
                  </a:lnTo>
                  <a:lnTo>
                    <a:pt x="28798" y="90633"/>
                  </a:lnTo>
                  <a:lnTo>
                    <a:pt x="47129" y="94348"/>
                  </a:lnTo>
                  <a:lnTo>
                    <a:pt x="48945" y="94183"/>
                  </a:lnTo>
                  <a:lnTo>
                    <a:pt x="67370" y="89877"/>
                  </a:lnTo>
                  <a:lnTo>
                    <a:pt x="82062" y="79682"/>
                  </a:lnTo>
                  <a:lnTo>
                    <a:pt x="91785" y="64968"/>
                  </a:lnTo>
                  <a:lnTo>
                    <a:pt x="95300" y="47129"/>
                  </a:lnTo>
                  <a:lnTo>
                    <a:pt x="91596" y="28814"/>
                  </a:lnTo>
                  <a:lnTo>
                    <a:pt x="81497" y="13830"/>
                  </a:lnTo>
                  <a:lnTo>
                    <a:pt x="66523" y="3713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3" name="object 116"/>
            <p:cNvSpPr/>
            <p:nvPr/>
          </p:nvSpPr>
          <p:spPr>
            <a:xfrm>
              <a:off x="6758220" y="567112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4"/>
                  </a:lnTo>
                  <a:lnTo>
                    <a:pt x="13803" y="13836"/>
                  </a:lnTo>
                  <a:lnTo>
                    <a:pt x="3704" y="28835"/>
                  </a:lnTo>
                  <a:lnTo>
                    <a:pt x="0" y="47180"/>
                  </a:lnTo>
                  <a:lnTo>
                    <a:pt x="3704" y="65513"/>
                  </a:lnTo>
                  <a:lnTo>
                    <a:pt x="13803" y="80500"/>
                  </a:lnTo>
                  <a:lnTo>
                    <a:pt x="28776" y="90612"/>
                  </a:lnTo>
                  <a:lnTo>
                    <a:pt x="47104" y="94322"/>
                  </a:lnTo>
                  <a:lnTo>
                    <a:pt x="65425" y="90612"/>
                  </a:lnTo>
                  <a:lnTo>
                    <a:pt x="80408" y="80500"/>
                  </a:lnTo>
                  <a:lnTo>
                    <a:pt x="90522" y="65513"/>
                  </a:lnTo>
                  <a:lnTo>
                    <a:pt x="94233" y="47180"/>
                  </a:lnTo>
                  <a:lnTo>
                    <a:pt x="90522" y="28835"/>
                  </a:lnTo>
                  <a:lnTo>
                    <a:pt x="80408" y="13836"/>
                  </a:lnTo>
                  <a:lnTo>
                    <a:pt x="65425" y="3714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4" name="object 117"/>
            <p:cNvSpPr/>
            <p:nvPr/>
          </p:nvSpPr>
          <p:spPr>
            <a:xfrm>
              <a:off x="6403910" y="567112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14"/>
                  </a:lnTo>
                  <a:lnTo>
                    <a:pt x="13825" y="13836"/>
                  </a:lnTo>
                  <a:lnTo>
                    <a:pt x="3711" y="28835"/>
                  </a:lnTo>
                  <a:lnTo>
                    <a:pt x="0" y="47180"/>
                  </a:lnTo>
                  <a:lnTo>
                    <a:pt x="3711" y="65513"/>
                  </a:lnTo>
                  <a:lnTo>
                    <a:pt x="13825" y="80500"/>
                  </a:lnTo>
                  <a:lnTo>
                    <a:pt x="28808" y="90612"/>
                  </a:lnTo>
                  <a:lnTo>
                    <a:pt x="47129" y="94322"/>
                  </a:lnTo>
                  <a:lnTo>
                    <a:pt x="65479" y="90612"/>
                  </a:lnTo>
                  <a:lnTo>
                    <a:pt x="80478" y="80500"/>
                  </a:lnTo>
                  <a:lnTo>
                    <a:pt x="90597" y="65513"/>
                  </a:lnTo>
                  <a:lnTo>
                    <a:pt x="94310" y="47180"/>
                  </a:lnTo>
                  <a:lnTo>
                    <a:pt x="90597" y="28835"/>
                  </a:lnTo>
                  <a:lnTo>
                    <a:pt x="80478" y="13836"/>
                  </a:lnTo>
                  <a:lnTo>
                    <a:pt x="65479" y="3714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5" name="object 118"/>
            <p:cNvSpPr/>
            <p:nvPr/>
          </p:nvSpPr>
          <p:spPr>
            <a:xfrm>
              <a:off x="6049699" y="567112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14"/>
                  </a:lnTo>
                  <a:lnTo>
                    <a:pt x="13949" y="13836"/>
                  </a:lnTo>
                  <a:lnTo>
                    <a:pt x="3724" y="28835"/>
                  </a:lnTo>
                  <a:lnTo>
                    <a:pt x="0" y="47180"/>
                  </a:lnTo>
                  <a:lnTo>
                    <a:pt x="3708" y="65513"/>
                  </a:lnTo>
                  <a:lnTo>
                    <a:pt x="13816" y="80500"/>
                  </a:lnTo>
                  <a:lnTo>
                    <a:pt x="28798" y="90612"/>
                  </a:lnTo>
                  <a:lnTo>
                    <a:pt x="47129" y="94322"/>
                  </a:lnTo>
                  <a:lnTo>
                    <a:pt x="48945" y="94145"/>
                  </a:lnTo>
                  <a:lnTo>
                    <a:pt x="67370" y="89848"/>
                  </a:lnTo>
                  <a:lnTo>
                    <a:pt x="82062" y="79681"/>
                  </a:lnTo>
                  <a:lnTo>
                    <a:pt x="91785" y="64992"/>
                  </a:lnTo>
                  <a:lnTo>
                    <a:pt x="95300" y="47180"/>
                  </a:lnTo>
                  <a:lnTo>
                    <a:pt x="91596" y="28835"/>
                  </a:lnTo>
                  <a:lnTo>
                    <a:pt x="81497" y="13836"/>
                  </a:lnTo>
                  <a:lnTo>
                    <a:pt x="66523" y="3714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6" name="object 119"/>
            <p:cNvSpPr/>
            <p:nvPr/>
          </p:nvSpPr>
          <p:spPr>
            <a:xfrm>
              <a:off x="6758220" y="600783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9"/>
                  </a:lnTo>
                  <a:lnTo>
                    <a:pt x="13803" y="13819"/>
                  </a:lnTo>
                  <a:lnTo>
                    <a:pt x="3704" y="28798"/>
                  </a:lnTo>
                  <a:lnTo>
                    <a:pt x="0" y="47116"/>
                  </a:lnTo>
                  <a:lnTo>
                    <a:pt x="3704" y="65459"/>
                  </a:lnTo>
                  <a:lnTo>
                    <a:pt x="13803" y="80454"/>
                  </a:lnTo>
                  <a:lnTo>
                    <a:pt x="28776" y="90572"/>
                  </a:lnTo>
                  <a:lnTo>
                    <a:pt x="47104" y="94284"/>
                  </a:lnTo>
                  <a:lnTo>
                    <a:pt x="65425" y="90572"/>
                  </a:lnTo>
                  <a:lnTo>
                    <a:pt x="80408" y="80454"/>
                  </a:lnTo>
                  <a:lnTo>
                    <a:pt x="90522" y="65459"/>
                  </a:lnTo>
                  <a:lnTo>
                    <a:pt x="94233" y="47116"/>
                  </a:lnTo>
                  <a:lnTo>
                    <a:pt x="90522" y="28798"/>
                  </a:lnTo>
                  <a:lnTo>
                    <a:pt x="80408" y="13819"/>
                  </a:lnTo>
                  <a:lnTo>
                    <a:pt x="65425" y="3709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7" name="object 120"/>
            <p:cNvSpPr/>
            <p:nvPr/>
          </p:nvSpPr>
          <p:spPr>
            <a:xfrm>
              <a:off x="6403910" y="600783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09"/>
                  </a:lnTo>
                  <a:lnTo>
                    <a:pt x="13825" y="13819"/>
                  </a:lnTo>
                  <a:lnTo>
                    <a:pt x="3711" y="28798"/>
                  </a:lnTo>
                  <a:lnTo>
                    <a:pt x="0" y="47116"/>
                  </a:lnTo>
                  <a:lnTo>
                    <a:pt x="3711" y="65459"/>
                  </a:lnTo>
                  <a:lnTo>
                    <a:pt x="13825" y="80454"/>
                  </a:lnTo>
                  <a:lnTo>
                    <a:pt x="28808" y="90572"/>
                  </a:lnTo>
                  <a:lnTo>
                    <a:pt x="47129" y="94284"/>
                  </a:lnTo>
                  <a:lnTo>
                    <a:pt x="65479" y="90572"/>
                  </a:lnTo>
                  <a:lnTo>
                    <a:pt x="80478" y="80454"/>
                  </a:lnTo>
                  <a:lnTo>
                    <a:pt x="90597" y="65459"/>
                  </a:lnTo>
                  <a:lnTo>
                    <a:pt x="94310" y="47116"/>
                  </a:lnTo>
                  <a:lnTo>
                    <a:pt x="90597" y="28798"/>
                  </a:lnTo>
                  <a:lnTo>
                    <a:pt x="80478" y="13819"/>
                  </a:lnTo>
                  <a:lnTo>
                    <a:pt x="65479" y="3709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8" name="object 121"/>
            <p:cNvSpPr/>
            <p:nvPr/>
          </p:nvSpPr>
          <p:spPr>
            <a:xfrm>
              <a:off x="6049699" y="600783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09"/>
                  </a:lnTo>
                  <a:lnTo>
                    <a:pt x="13949" y="13819"/>
                  </a:lnTo>
                  <a:lnTo>
                    <a:pt x="3724" y="28798"/>
                  </a:lnTo>
                  <a:lnTo>
                    <a:pt x="0" y="47116"/>
                  </a:lnTo>
                  <a:lnTo>
                    <a:pt x="3708" y="65459"/>
                  </a:lnTo>
                  <a:lnTo>
                    <a:pt x="13816" y="80454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48945" y="94170"/>
                  </a:lnTo>
                  <a:lnTo>
                    <a:pt x="67370" y="89820"/>
                  </a:lnTo>
                  <a:lnTo>
                    <a:pt x="82062" y="79646"/>
                  </a:lnTo>
                  <a:lnTo>
                    <a:pt x="91785" y="64945"/>
                  </a:lnTo>
                  <a:lnTo>
                    <a:pt x="95300" y="47116"/>
                  </a:lnTo>
                  <a:lnTo>
                    <a:pt x="91596" y="28798"/>
                  </a:lnTo>
                  <a:lnTo>
                    <a:pt x="81497" y="13819"/>
                  </a:lnTo>
                  <a:lnTo>
                    <a:pt x="66523" y="3709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39" name="object 122"/>
            <p:cNvSpPr/>
            <p:nvPr/>
          </p:nvSpPr>
          <p:spPr>
            <a:xfrm>
              <a:off x="6758220" y="639000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11"/>
                  </a:lnTo>
                  <a:lnTo>
                    <a:pt x="13803" y="13827"/>
                  </a:lnTo>
                  <a:lnTo>
                    <a:pt x="3704" y="28814"/>
                  </a:lnTo>
                  <a:lnTo>
                    <a:pt x="0" y="47142"/>
                  </a:lnTo>
                  <a:lnTo>
                    <a:pt x="3704" y="65470"/>
                  </a:lnTo>
                  <a:lnTo>
                    <a:pt x="13803" y="80457"/>
                  </a:lnTo>
                  <a:lnTo>
                    <a:pt x="28776" y="90572"/>
                  </a:lnTo>
                  <a:lnTo>
                    <a:pt x="47104" y="94284"/>
                  </a:lnTo>
                  <a:lnTo>
                    <a:pt x="65425" y="90572"/>
                  </a:lnTo>
                  <a:lnTo>
                    <a:pt x="80408" y="80457"/>
                  </a:lnTo>
                  <a:lnTo>
                    <a:pt x="90522" y="65470"/>
                  </a:lnTo>
                  <a:lnTo>
                    <a:pt x="94233" y="47142"/>
                  </a:lnTo>
                  <a:lnTo>
                    <a:pt x="90522" y="28814"/>
                  </a:lnTo>
                  <a:lnTo>
                    <a:pt x="80408" y="13827"/>
                  </a:lnTo>
                  <a:lnTo>
                    <a:pt x="65425" y="3711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0" name="object 123"/>
            <p:cNvSpPr/>
            <p:nvPr/>
          </p:nvSpPr>
          <p:spPr>
            <a:xfrm>
              <a:off x="6403910" y="639000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8" y="3711"/>
                  </a:lnTo>
                  <a:lnTo>
                    <a:pt x="13825" y="13827"/>
                  </a:lnTo>
                  <a:lnTo>
                    <a:pt x="3711" y="28814"/>
                  </a:lnTo>
                  <a:lnTo>
                    <a:pt x="0" y="47142"/>
                  </a:lnTo>
                  <a:lnTo>
                    <a:pt x="3711" y="65470"/>
                  </a:lnTo>
                  <a:lnTo>
                    <a:pt x="13825" y="80457"/>
                  </a:lnTo>
                  <a:lnTo>
                    <a:pt x="28808" y="90572"/>
                  </a:lnTo>
                  <a:lnTo>
                    <a:pt x="47129" y="94284"/>
                  </a:lnTo>
                  <a:lnTo>
                    <a:pt x="65479" y="90572"/>
                  </a:lnTo>
                  <a:lnTo>
                    <a:pt x="80478" y="80457"/>
                  </a:lnTo>
                  <a:lnTo>
                    <a:pt x="90597" y="65470"/>
                  </a:lnTo>
                  <a:lnTo>
                    <a:pt x="94310" y="47142"/>
                  </a:lnTo>
                  <a:lnTo>
                    <a:pt x="90597" y="28814"/>
                  </a:lnTo>
                  <a:lnTo>
                    <a:pt x="80478" y="13827"/>
                  </a:lnTo>
                  <a:lnTo>
                    <a:pt x="65479" y="3711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1" name="object 124"/>
            <p:cNvSpPr/>
            <p:nvPr/>
          </p:nvSpPr>
          <p:spPr>
            <a:xfrm>
              <a:off x="6049699" y="6390009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196" y="0"/>
                  </a:moveTo>
                  <a:lnTo>
                    <a:pt x="29248" y="3711"/>
                  </a:lnTo>
                  <a:lnTo>
                    <a:pt x="13949" y="13827"/>
                  </a:lnTo>
                  <a:lnTo>
                    <a:pt x="3724" y="28814"/>
                  </a:lnTo>
                  <a:lnTo>
                    <a:pt x="0" y="47142"/>
                  </a:lnTo>
                  <a:lnTo>
                    <a:pt x="3708" y="65470"/>
                  </a:lnTo>
                  <a:lnTo>
                    <a:pt x="13816" y="80457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48869" y="94132"/>
                  </a:lnTo>
                  <a:lnTo>
                    <a:pt x="67311" y="89870"/>
                  </a:lnTo>
                  <a:lnTo>
                    <a:pt x="82035" y="79690"/>
                  </a:lnTo>
                  <a:lnTo>
                    <a:pt x="91778" y="64974"/>
                  </a:lnTo>
                  <a:lnTo>
                    <a:pt x="95300" y="47142"/>
                  </a:lnTo>
                  <a:lnTo>
                    <a:pt x="91596" y="28814"/>
                  </a:lnTo>
                  <a:lnTo>
                    <a:pt x="81497" y="13827"/>
                  </a:lnTo>
                  <a:lnTo>
                    <a:pt x="66523" y="3711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2" name="object 125"/>
            <p:cNvSpPr/>
            <p:nvPr/>
          </p:nvSpPr>
          <p:spPr>
            <a:xfrm>
              <a:off x="6758220" y="672663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04" y="0"/>
                  </a:moveTo>
                  <a:lnTo>
                    <a:pt x="28776" y="3719"/>
                  </a:lnTo>
                  <a:lnTo>
                    <a:pt x="13803" y="13855"/>
                  </a:lnTo>
                  <a:lnTo>
                    <a:pt x="3704" y="28878"/>
                  </a:lnTo>
                  <a:lnTo>
                    <a:pt x="0" y="47256"/>
                  </a:lnTo>
                  <a:lnTo>
                    <a:pt x="3704" y="65546"/>
                  </a:lnTo>
                  <a:lnTo>
                    <a:pt x="13803" y="80510"/>
                  </a:lnTo>
                  <a:lnTo>
                    <a:pt x="28776" y="90613"/>
                  </a:lnTo>
                  <a:lnTo>
                    <a:pt x="47104" y="94322"/>
                  </a:lnTo>
                  <a:lnTo>
                    <a:pt x="65425" y="90613"/>
                  </a:lnTo>
                  <a:lnTo>
                    <a:pt x="80408" y="80510"/>
                  </a:lnTo>
                  <a:lnTo>
                    <a:pt x="90522" y="65546"/>
                  </a:lnTo>
                  <a:lnTo>
                    <a:pt x="94233" y="47256"/>
                  </a:lnTo>
                  <a:lnTo>
                    <a:pt x="90522" y="28878"/>
                  </a:lnTo>
                  <a:lnTo>
                    <a:pt x="80408" y="13855"/>
                  </a:lnTo>
                  <a:lnTo>
                    <a:pt x="65425" y="3719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3" name="object 126"/>
            <p:cNvSpPr/>
            <p:nvPr/>
          </p:nvSpPr>
          <p:spPr>
            <a:xfrm>
              <a:off x="6403910" y="672663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5">
                  <a:moveTo>
                    <a:pt x="47129" y="0"/>
                  </a:moveTo>
                  <a:lnTo>
                    <a:pt x="28808" y="3719"/>
                  </a:lnTo>
                  <a:lnTo>
                    <a:pt x="13825" y="13855"/>
                  </a:lnTo>
                  <a:lnTo>
                    <a:pt x="3711" y="28878"/>
                  </a:lnTo>
                  <a:lnTo>
                    <a:pt x="0" y="47256"/>
                  </a:lnTo>
                  <a:lnTo>
                    <a:pt x="3711" y="65546"/>
                  </a:lnTo>
                  <a:lnTo>
                    <a:pt x="13825" y="80510"/>
                  </a:lnTo>
                  <a:lnTo>
                    <a:pt x="28808" y="90613"/>
                  </a:lnTo>
                  <a:lnTo>
                    <a:pt x="47129" y="94322"/>
                  </a:lnTo>
                  <a:lnTo>
                    <a:pt x="65479" y="90613"/>
                  </a:lnTo>
                  <a:lnTo>
                    <a:pt x="80478" y="80510"/>
                  </a:lnTo>
                  <a:lnTo>
                    <a:pt x="90597" y="65546"/>
                  </a:lnTo>
                  <a:lnTo>
                    <a:pt x="94310" y="47256"/>
                  </a:lnTo>
                  <a:lnTo>
                    <a:pt x="90597" y="28878"/>
                  </a:lnTo>
                  <a:lnTo>
                    <a:pt x="80478" y="13855"/>
                  </a:lnTo>
                  <a:lnTo>
                    <a:pt x="65479" y="3719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4" name="object 127"/>
            <p:cNvSpPr/>
            <p:nvPr/>
          </p:nvSpPr>
          <p:spPr>
            <a:xfrm>
              <a:off x="6049699" y="672663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5">
                  <a:moveTo>
                    <a:pt x="48196" y="0"/>
                  </a:moveTo>
                  <a:lnTo>
                    <a:pt x="29248" y="3719"/>
                  </a:lnTo>
                  <a:lnTo>
                    <a:pt x="13949" y="13855"/>
                  </a:lnTo>
                  <a:lnTo>
                    <a:pt x="3724" y="28878"/>
                  </a:lnTo>
                  <a:lnTo>
                    <a:pt x="0" y="47256"/>
                  </a:lnTo>
                  <a:lnTo>
                    <a:pt x="3708" y="65546"/>
                  </a:lnTo>
                  <a:lnTo>
                    <a:pt x="13816" y="80510"/>
                  </a:lnTo>
                  <a:lnTo>
                    <a:pt x="28798" y="90613"/>
                  </a:lnTo>
                  <a:lnTo>
                    <a:pt x="47129" y="94322"/>
                  </a:lnTo>
                  <a:lnTo>
                    <a:pt x="48945" y="94170"/>
                  </a:lnTo>
                  <a:lnTo>
                    <a:pt x="67370" y="89862"/>
                  </a:lnTo>
                  <a:lnTo>
                    <a:pt x="82062" y="79695"/>
                  </a:lnTo>
                  <a:lnTo>
                    <a:pt x="91785" y="65028"/>
                  </a:lnTo>
                  <a:lnTo>
                    <a:pt x="95300" y="47256"/>
                  </a:lnTo>
                  <a:lnTo>
                    <a:pt x="91596" y="28878"/>
                  </a:lnTo>
                  <a:lnTo>
                    <a:pt x="81497" y="13855"/>
                  </a:lnTo>
                  <a:lnTo>
                    <a:pt x="66523" y="3719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5" name="object 128"/>
            <p:cNvSpPr/>
            <p:nvPr/>
          </p:nvSpPr>
          <p:spPr>
            <a:xfrm>
              <a:off x="8175119" y="707623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5">
                  <a:moveTo>
                    <a:pt x="48437" y="0"/>
                  </a:moveTo>
                  <a:lnTo>
                    <a:pt x="29360" y="3706"/>
                  </a:lnTo>
                  <a:lnTo>
                    <a:pt x="13989" y="13811"/>
                  </a:lnTo>
                  <a:lnTo>
                    <a:pt x="3732" y="28792"/>
                  </a:lnTo>
                  <a:lnTo>
                    <a:pt x="0" y="47129"/>
                  </a:lnTo>
                  <a:lnTo>
                    <a:pt x="3712" y="65461"/>
                  </a:lnTo>
                  <a:lnTo>
                    <a:pt x="13830" y="80443"/>
                  </a:lnTo>
                  <a:lnTo>
                    <a:pt x="28825" y="90551"/>
                  </a:lnTo>
                  <a:lnTo>
                    <a:pt x="47167" y="94259"/>
                  </a:lnTo>
                  <a:lnTo>
                    <a:pt x="48958" y="94145"/>
                  </a:lnTo>
                  <a:lnTo>
                    <a:pt x="67485" y="89872"/>
                  </a:lnTo>
                  <a:lnTo>
                    <a:pt x="82267" y="79694"/>
                  </a:lnTo>
                  <a:lnTo>
                    <a:pt x="92053" y="64974"/>
                  </a:lnTo>
                  <a:lnTo>
                    <a:pt x="95592" y="47129"/>
                  </a:lnTo>
                  <a:lnTo>
                    <a:pt x="91880" y="28792"/>
                  </a:lnTo>
                  <a:lnTo>
                    <a:pt x="81764" y="13811"/>
                  </a:lnTo>
                  <a:lnTo>
                    <a:pt x="66773" y="3706"/>
                  </a:lnTo>
                  <a:lnTo>
                    <a:pt x="48437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6" name="object 129"/>
            <p:cNvSpPr/>
            <p:nvPr/>
          </p:nvSpPr>
          <p:spPr>
            <a:xfrm>
              <a:off x="7820904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078" y="0"/>
                  </a:moveTo>
                  <a:lnTo>
                    <a:pt x="28766" y="3706"/>
                  </a:lnTo>
                  <a:lnTo>
                    <a:pt x="13800" y="13811"/>
                  </a:lnTo>
                  <a:lnTo>
                    <a:pt x="3703" y="28792"/>
                  </a:lnTo>
                  <a:lnTo>
                    <a:pt x="0" y="47129"/>
                  </a:lnTo>
                  <a:lnTo>
                    <a:pt x="3703" y="65461"/>
                  </a:lnTo>
                  <a:lnTo>
                    <a:pt x="13800" y="80443"/>
                  </a:lnTo>
                  <a:lnTo>
                    <a:pt x="28766" y="90551"/>
                  </a:lnTo>
                  <a:lnTo>
                    <a:pt x="47078" y="94259"/>
                  </a:lnTo>
                  <a:lnTo>
                    <a:pt x="65436" y="90551"/>
                  </a:lnTo>
                  <a:lnTo>
                    <a:pt x="80452" y="80443"/>
                  </a:lnTo>
                  <a:lnTo>
                    <a:pt x="90589" y="65461"/>
                  </a:lnTo>
                  <a:lnTo>
                    <a:pt x="94310" y="47129"/>
                  </a:lnTo>
                  <a:lnTo>
                    <a:pt x="90589" y="28792"/>
                  </a:lnTo>
                  <a:lnTo>
                    <a:pt x="80452" y="13811"/>
                  </a:lnTo>
                  <a:lnTo>
                    <a:pt x="65436" y="3706"/>
                  </a:lnTo>
                  <a:lnTo>
                    <a:pt x="47078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7" name="object 130"/>
            <p:cNvSpPr/>
            <p:nvPr/>
          </p:nvSpPr>
          <p:spPr>
            <a:xfrm>
              <a:off x="7466641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55" y="0"/>
                  </a:moveTo>
                  <a:lnTo>
                    <a:pt x="28808" y="3706"/>
                  </a:lnTo>
                  <a:lnTo>
                    <a:pt x="13819" y="13811"/>
                  </a:lnTo>
                  <a:lnTo>
                    <a:pt x="3708" y="28792"/>
                  </a:lnTo>
                  <a:lnTo>
                    <a:pt x="0" y="47129"/>
                  </a:lnTo>
                  <a:lnTo>
                    <a:pt x="3708" y="65461"/>
                  </a:lnTo>
                  <a:lnTo>
                    <a:pt x="13819" y="80443"/>
                  </a:lnTo>
                  <a:lnTo>
                    <a:pt x="28808" y="90551"/>
                  </a:lnTo>
                  <a:lnTo>
                    <a:pt x="47155" y="94259"/>
                  </a:lnTo>
                  <a:lnTo>
                    <a:pt x="65486" y="90551"/>
                  </a:lnTo>
                  <a:lnTo>
                    <a:pt x="80468" y="80443"/>
                  </a:lnTo>
                  <a:lnTo>
                    <a:pt x="90576" y="65461"/>
                  </a:lnTo>
                  <a:lnTo>
                    <a:pt x="94284" y="47129"/>
                  </a:lnTo>
                  <a:lnTo>
                    <a:pt x="90576" y="28792"/>
                  </a:lnTo>
                  <a:lnTo>
                    <a:pt x="80468" y="13811"/>
                  </a:lnTo>
                  <a:lnTo>
                    <a:pt x="65486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8" name="object 131"/>
            <p:cNvSpPr/>
            <p:nvPr/>
          </p:nvSpPr>
          <p:spPr>
            <a:xfrm>
              <a:off x="7112381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55" y="0"/>
                  </a:moveTo>
                  <a:lnTo>
                    <a:pt x="28819" y="3706"/>
                  </a:lnTo>
                  <a:lnTo>
                    <a:pt x="13828" y="13811"/>
                  </a:lnTo>
                  <a:lnTo>
                    <a:pt x="3712" y="28792"/>
                  </a:lnTo>
                  <a:lnTo>
                    <a:pt x="0" y="47129"/>
                  </a:lnTo>
                  <a:lnTo>
                    <a:pt x="3712" y="65461"/>
                  </a:lnTo>
                  <a:lnTo>
                    <a:pt x="13828" y="80443"/>
                  </a:lnTo>
                  <a:lnTo>
                    <a:pt x="28819" y="90551"/>
                  </a:lnTo>
                  <a:lnTo>
                    <a:pt x="47155" y="94259"/>
                  </a:lnTo>
                  <a:lnTo>
                    <a:pt x="65501" y="90551"/>
                  </a:lnTo>
                  <a:lnTo>
                    <a:pt x="80491" y="80443"/>
                  </a:lnTo>
                  <a:lnTo>
                    <a:pt x="90601" y="65461"/>
                  </a:lnTo>
                  <a:lnTo>
                    <a:pt x="94310" y="47129"/>
                  </a:lnTo>
                  <a:lnTo>
                    <a:pt x="90601" y="28792"/>
                  </a:lnTo>
                  <a:lnTo>
                    <a:pt x="80491" y="13811"/>
                  </a:lnTo>
                  <a:lnTo>
                    <a:pt x="65501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49" name="object 132"/>
            <p:cNvSpPr/>
            <p:nvPr/>
          </p:nvSpPr>
          <p:spPr>
            <a:xfrm>
              <a:off x="6758220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04" y="0"/>
                  </a:moveTo>
                  <a:lnTo>
                    <a:pt x="28776" y="3706"/>
                  </a:lnTo>
                  <a:lnTo>
                    <a:pt x="13803" y="13811"/>
                  </a:lnTo>
                  <a:lnTo>
                    <a:pt x="3704" y="28792"/>
                  </a:lnTo>
                  <a:lnTo>
                    <a:pt x="0" y="47129"/>
                  </a:lnTo>
                  <a:lnTo>
                    <a:pt x="3704" y="65461"/>
                  </a:lnTo>
                  <a:lnTo>
                    <a:pt x="13803" y="80443"/>
                  </a:lnTo>
                  <a:lnTo>
                    <a:pt x="28776" y="90551"/>
                  </a:lnTo>
                  <a:lnTo>
                    <a:pt x="47104" y="94259"/>
                  </a:lnTo>
                  <a:lnTo>
                    <a:pt x="65425" y="90551"/>
                  </a:lnTo>
                  <a:lnTo>
                    <a:pt x="80408" y="80443"/>
                  </a:lnTo>
                  <a:lnTo>
                    <a:pt x="90522" y="65461"/>
                  </a:lnTo>
                  <a:lnTo>
                    <a:pt x="94233" y="47129"/>
                  </a:lnTo>
                  <a:lnTo>
                    <a:pt x="90522" y="28792"/>
                  </a:lnTo>
                  <a:lnTo>
                    <a:pt x="80408" y="13811"/>
                  </a:lnTo>
                  <a:lnTo>
                    <a:pt x="65425" y="3706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0" name="object 133"/>
            <p:cNvSpPr/>
            <p:nvPr/>
          </p:nvSpPr>
          <p:spPr>
            <a:xfrm>
              <a:off x="6403910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5">
                  <a:moveTo>
                    <a:pt x="47129" y="0"/>
                  </a:moveTo>
                  <a:lnTo>
                    <a:pt x="28808" y="3706"/>
                  </a:lnTo>
                  <a:lnTo>
                    <a:pt x="13825" y="13811"/>
                  </a:lnTo>
                  <a:lnTo>
                    <a:pt x="3711" y="28792"/>
                  </a:lnTo>
                  <a:lnTo>
                    <a:pt x="0" y="47129"/>
                  </a:lnTo>
                  <a:lnTo>
                    <a:pt x="3711" y="65461"/>
                  </a:lnTo>
                  <a:lnTo>
                    <a:pt x="13825" y="80443"/>
                  </a:lnTo>
                  <a:lnTo>
                    <a:pt x="28808" y="90551"/>
                  </a:lnTo>
                  <a:lnTo>
                    <a:pt x="47129" y="94259"/>
                  </a:lnTo>
                  <a:lnTo>
                    <a:pt x="65479" y="90551"/>
                  </a:lnTo>
                  <a:lnTo>
                    <a:pt x="80478" y="80443"/>
                  </a:lnTo>
                  <a:lnTo>
                    <a:pt x="90597" y="65461"/>
                  </a:lnTo>
                  <a:lnTo>
                    <a:pt x="94310" y="47129"/>
                  </a:lnTo>
                  <a:lnTo>
                    <a:pt x="90597" y="28792"/>
                  </a:lnTo>
                  <a:lnTo>
                    <a:pt x="80478" y="13811"/>
                  </a:lnTo>
                  <a:lnTo>
                    <a:pt x="65479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1" name="object 134"/>
            <p:cNvSpPr/>
            <p:nvPr/>
          </p:nvSpPr>
          <p:spPr>
            <a:xfrm>
              <a:off x="6049699" y="707623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5">
                  <a:moveTo>
                    <a:pt x="48196" y="0"/>
                  </a:moveTo>
                  <a:lnTo>
                    <a:pt x="29248" y="3706"/>
                  </a:lnTo>
                  <a:lnTo>
                    <a:pt x="13949" y="13811"/>
                  </a:lnTo>
                  <a:lnTo>
                    <a:pt x="3724" y="28792"/>
                  </a:lnTo>
                  <a:lnTo>
                    <a:pt x="0" y="47129"/>
                  </a:lnTo>
                  <a:lnTo>
                    <a:pt x="3708" y="65461"/>
                  </a:lnTo>
                  <a:lnTo>
                    <a:pt x="13816" y="80443"/>
                  </a:lnTo>
                  <a:lnTo>
                    <a:pt x="28798" y="90551"/>
                  </a:lnTo>
                  <a:lnTo>
                    <a:pt x="47129" y="94259"/>
                  </a:lnTo>
                  <a:lnTo>
                    <a:pt x="48869" y="94157"/>
                  </a:lnTo>
                  <a:lnTo>
                    <a:pt x="67311" y="89852"/>
                  </a:lnTo>
                  <a:lnTo>
                    <a:pt x="82035" y="79670"/>
                  </a:lnTo>
                  <a:lnTo>
                    <a:pt x="91778" y="64958"/>
                  </a:lnTo>
                  <a:lnTo>
                    <a:pt x="95300" y="47129"/>
                  </a:lnTo>
                  <a:lnTo>
                    <a:pt x="91596" y="28792"/>
                  </a:lnTo>
                  <a:lnTo>
                    <a:pt x="81497" y="13811"/>
                  </a:lnTo>
                  <a:lnTo>
                    <a:pt x="66523" y="3706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2" name="object 152"/>
            <p:cNvSpPr/>
            <p:nvPr/>
          </p:nvSpPr>
          <p:spPr>
            <a:xfrm>
              <a:off x="7511489" y="6062059"/>
              <a:ext cx="2478405" cy="718820"/>
            </a:xfrm>
            <a:custGeom>
              <a:avLst/>
              <a:gdLst/>
              <a:ahLst/>
              <a:cxnLst/>
              <a:rect l="l" t="t" r="r" b="b"/>
              <a:pathLst>
                <a:path w="2478404" h="718820">
                  <a:moveTo>
                    <a:pt x="0" y="718350"/>
                  </a:moveTo>
                  <a:lnTo>
                    <a:pt x="1066330" y="718350"/>
                  </a:lnTo>
                  <a:lnTo>
                    <a:pt x="1417066" y="390016"/>
                  </a:lnTo>
                  <a:lnTo>
                    <a:pt x="1782495" y="390016"/>
                  </a:lnTo>
                  <a:lnTo>
                    <a:pt x="2123579" y="0"/>
                  </a:lnTo>
                  <a:lnTo>
                    <a:pt x="2477897" y="373037"/>
                  </a:lnTo>
                </a:path>
              </a:pathLst>
            </a:custGeom>
            <a:ln w="18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3" name="object 153"/>
            <p:cNvSpPr/>
            <p:nvPr/>
          </p:nvSpPr>
          <p:spPr>
            <a:xfrm>
              <a:off x="9288643" y="6062066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90017"/>
                  </a:lnTo>
                </a:path>
              </a:pathLst>
            </a:custGeom>
            <a:ln w="18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4" name="object 154"/>
            <p:cNvSpPr/>
            <p:nvPr/>
          </p:nvSpPr>
          <p:spPr>
            <a:xfrm>
              <a:off x="9288643" y="6062066"/>
              <a:ext cx="701040" cy="373380"/>
            </a:xfrm>
            <a:custGeom>
              <a:avLst/>
              <a:gdLst/>
              <a:ahLst/>
              <a:cxnLst/>
              <a:rect l="l" t="t" r="r" b="b"/>
              <a:pathLst>
                <a:path w="701040" h="373379">
                  <a:moveTo>
                    <a:pt x="0" y="0"/>
                  </a:moveTo>
                  <a:lnTo>
                    <a:pt x="700747" y="373024"/>
                  </a:lnTo>
                </a:path>
              </a:pathLst>
            </a:custGeom>
            <a:ln w="18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5" name="object 155"/>
            <p:cNvSpPr/>
            <p:nvPr/>
          </p:nvSpPr>
          <p:spPr>
            <a:xfrm>
              <a:off x="7868509" y="6435096"/>
              <a:ext cx="709930" cy="345440"/>
            </a:xfrm>
            <a:custGeom>
              <a:avLst/>
              <a:gdLst/>
              <a:ahLst/>
              <a:cxnLst/>
              <a:rect l="l" t="t" r="r" b="b"/>
              <a:pathLst>
                <a:path w="709929" h="345440">
                  <a:moveTo>
                    <a:pt x="709307" y="345313"/>
                  </a:moveTo>
                  <a:lnTo>
                    <a:pt x="0" y="0"/>
                  </a:lnTo>
                </a:path>
              </a:pathLst>
            </a:custGeom>
            <a:ln w="18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</p:grpSp>
      <p:grpSp>
        <p:nvGrpSpPr>
          <p:cNvPr id="856" name="Group 855"/>
          <p:cNvGrpSpPr/>
          <p:nvPr/>
        </p:nvGrpSpPr>
        <p:grpSpPr>
          <a:xfrm>
            <a:off x="4151689" y="2850606"/>
            <a:ext cx="8219771" cy="9472386"/>
            <a:chOff x="6049674" y="2160229"/>
            <a:chExt cx="4348019" cy="5010616"/>
          </a:xfrm>
        </p:grpSpPr>
        <p:sp>
          <p:nvSpPr>
            <p:cNvPr id="857" name="object 5"/>
            <p:cNvSpPr/>
            <p:nvPr/>
          </p:nvSpPr>
          <p:spPr>
            <a:xfrm>
              <a:off x="6403898" y="2496841"/>
              <a:ext cx="2929533" cy="4324115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8" name="object 6"/>
            <p:cNvSpPr/>
            <p:nvPr/>
          </p:nvSpPr>
          <p:spPr>
            <a:xfrm>
              <a:off x="10301808" y="2160229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06"/>
                  </a:lnTo>
                  <a:lnTo>
                    <a:pt x="14023" y="13809"/>
                  </a:lnTo>
                  <a:lnTo>
                    <a:pt x="3740" y="28787"/>
                  </a:lnTo>
                  <a:lnTo>
                    <a:pt x="0" y="47117"/>
                  </a:lnTo>
                  <a:lnTo>
                    <a:pt x="3718" y="65467"/>
                  </a:lnTo>
                  <a:lnTo>
                    <a:pt x="13854" y="80465"/>
                  </a:lnTo>
                  <a:lnTo>
                    <a:pt x="28873" y="90584"/>
                  </a:lnTo>
                  <a:lnTo>
                    <a:pt x="47243" y="94297"/>
                  </a:lnTo>
                  <a:lnTo>
                    <a:pt x="48971" y="94145"/>
                  </a:lnTo>
                  <a:lnTo>
                    <a:pt x="67547" y="89956"/>
                  </a:lnTo>
                  <a:lnTo>
                    <a:pt x="82373" y="79786"/>
                  </a:lnTo>
                  <a:lnTo>
                    <a:pt x="92192" y="65032"/>
                  </a:lnTo>
                  <a:lnTo>
                    <a:pt x="95745" y="47117"/>
                  </a:lnTo>
                  <a:lnTo>
                    <a:pt x="92035" y="28787"/>
                  </a:lnTo>
                  <a:lnTo>
                    <a:pt x="81922" y="13809"/>
                  </a:lnTo>
                  <a:lnTo>
                    <a:pt x="66936" y="3706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59" name="object 7"/>
            <p:cNvSpPr/>
            <p:nvPr/>
          </p:nvSpPr>
          <p:spPr>
            <a:xfrm>
              <a:off x="9947631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06"/>
                  </a:lnTo>
                  <a:lnTo>
                    <a:pt x="13808" y="13809"/>
                  </a:lnTo>
                  <a:lnTo>
                    <a:pt x="3706" y="28787"/>
                  </a:lnTo>
                  <a:lnTo>
                    <a:pt x="0" y="47117"/>
                  </a:lnTo>
                  <a:lnTo>
                    <a:pt x="3706" y="65467"/>
                  </a:lnTo>
                  <a:lnTo>
                    <a:pt x="13808" y="80465"/>
                  </a:lnTo>
                  <a:lnTo>
                    <a:pt x="28782" y="90584"/>
                  </a:lnTo>
                  <a:lnTo>
                    <a:pt x="47104" y="94297"/>
                  </a:lnTo>
                  <a:lnTo>
                    <a:pt x="65458" y="90584"/>
                  </a:lnTo>
                  <a:lnTo>
                    <a:pt x="80465" y="80465"/>
                  </a:lnTo>
                  <a:lnTo>
                    <a:pt x="90593" y="65467"/>
                  </a:lnTo>
                  <a:lnTo>
                    <a:pt x="94310" y="47117"/>
                  </a:lnTo>
                  <a:lnTo>
                    <a:pt x="90593" y="28787"/>
                  </a:lnTo>
                  <a:lnTo>
                    <a:pt x="80465" y="13809"/>
                  </a:lnTo>
                  <a:lnTo>
                    <a:pt x="65458" y="3706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0" name="object 8"/>
            <p:cNvSpPr/>
            <p:nvPr/>
          </p:nvSpPr>
          <p:spPr>
            <a:xfrm>
              <a:off x="9593370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6"/>
                  </a:lnTo>
                  <a:lnTo>
                    <a:pt x="13816" y="13809"/>
                  </a:lnTo>
                  <a:lnTo>
                    <a:pt x="3708" y="28787"/>
                  </a:lnTo>
                  <a:lnTo>
                    <a:pt x="0" y="47117"/>
                  </a:lnTo>
                  <a:lnTo>
                    <a:pt x="3708" y="65467"/>
                  </a:lnTo>
                  <a:lnTo>
                    <a:pt x="13816" y="80465"/>
                  </a:lnTo>
                  <a:lnTo>
                    <a:pt x="28798" y="90584"/>
                  </a:lnTo>
                  <a:lnTo>
                    <a:pt x="47129" y="94297"/>
                  </a:lnTo>
                  <a:lnTo>
                    <a:pt x="65470" y="90584"/>
                  </a:lnTo>
                  <a:lnTo>
                    <a:pt x="80460" y="80465"/>
                  </a:lnTo>
                  <a:lnTo>
                    <a:pt x="90574" y="65467"/>
                  </a:lnTo>
                  <a:lnTo>
                    <a:pt x="94284" y="47117"/>
                  </a:lnTo>
                  <a:lnTo>
                    <a:pt x="90574" y="28787"/>
                  </a:lnTo>
                  <a:lnTo>
                    <a:pt x="80460" y="13809"/>
                  </a:lnTo>
                  <a:lnTo>
                    <a:pt x="65470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1" name="object 9"/>
            <p:cNvSpPr/>
            <p:nvPr/>
          </p:nvSpPr>
          <p:spPr>
            <a:xfrm>
              <a:off x="9239083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67" y="0"/>
                  </a:moveTo>
                  <a:lnTo>
                    <a:pt x="28819" y="3706"/>
                  </a:lnTo>
                  <a:lnTo>
                    <a:pt x="13825" y="13809"/>
                  </a:lnTo>
                  <a:lnTo>
                    <a:pt x="3710" y="28787"/>
                  </a:lnTo>
                  <a:lnTo>
                    <a:pt x="0" y="47117"/>
                  </a:lnTo>
                  <a:lnTo>
                    <a:pt x="3710" y="65467"/>
                  </a:lnTo>
                  <a:lnTo>
                    <a:pt x="13825" y="80465"/>
                  </a:lnTo>
                  <a:lnTo>
                    <a:pt x="28819" y="90584"/>
                  </a:lnTo>
                  <a:lnTo>
                    <a:pt x="47167" y="94297"/>
                  </a:lnTo>
                  <a:lnTo>
                    <a:pt x="65512" y="90584"/>
                  </a:lnTo>
                  <a:lnTo>
                    <a:pt x="80511" y="80465"/>
                  </a:lnTo>
                  <a:lnTo>
                    <a:pt x="90633" y="65467"/>
                  </a:lnTo>
                  <a:lnTo>
                    <a:pt x="94348" y="47117"/>
                  </a:lnTo>
                  <a:lnTo>
                    <a:pt x="90633" y="28787"/>
                  </a:lnTo>
                  <a:lnTo>
                    <a:pt x="80511" y="13809"/>
                  </a:lnTo>
                  <a:lnTo>
                    <a:pt x="65512" y="3706"/>
                  </a:lnTo>
                  <a:lnTo>
                    <a:pt x="47167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2" name="object 10"/>
            <p:cNvSpPr/>
            <p:nvPr/>
          </p:nvSpPr>
          <p:spPr>
            <a:xfrm>
              <a:off x="8884898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42" y="0"/>
                  </a:moveTo>
                  <a:lnTo>
                    <a:pt x="28803" y="3706"/>
                  </a:lnTo>
                  <a:lnTo>
                    <a:pt x="13817" y="13809"/>
                  </a:lnTo>
                  <a:lnTo>
                    <a:pt x="3708" y="28787"/>
                  </a:lnTo>
                  <a:lnTo>
                    <a:pt x="0" y="47117"/>
                  </a:lnTo>
                  <a:lnTo>
                    <a:pt x="3708" y="65467"/>
                  </a:lnTo>
                  <a:lnTo>
                    <a:pt x="13817" y="80465"/>
                  </a:lnTo>
                  <a:lnTo>
                    <a:pt x="28803" y="90584"/>
                  </a:lnTo>
                  <a:lnTo>
                    <a:pt x="47142" y="94297"/>
                  </a:lnTo>
                  <a:lnTo>
                    <a:pt x="65470" y="90584"/>
                  </a:lnTo>
                  <a:lnTo>
                    <a:pt x="80457" y="80465"/>
                  </a:lnTo>
                  <a:lnTo>
                    <a:pt x="90572" y="65467"/>
                  </a:lnTo>
                  <a:lnTo>
                    <a:pt x="94284" y="47117"/>
                  </a:lnTo>
                  <a:lnTo>
                    <a:pt x="90572" y="28787"/>
                  </a:lnTo>
                  <a:lnTo>
                    <a:pt x="80457" y="13809"/>
                  </a:lnTo>
                  <a:lnTo>
                    <a:pt x="65470" y="3706"/>
                  </a:lnTo>
                  <a:lnTo>
                    <a:pt x="4714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3" name="object 11"/>
            <p:cNvSpPr/>
            <p:nvPr/>
          </p:nvSpPr>
          <p:spPr>
            <a:xfrm>
              <a:off x="8530638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19" y="3706"/>
                  </a:lnTo>
                  <a:lnTo>
                    <a:pt x="13828" y="13809"/>
                  </a:lnTo>
                  <a:lnTo>
                    <a:pt x="3712" y="28787"/>
                  </a:lnTo>
                  <a:lnTo>
                    <a:pt x="0" y="47117"/>
                  </a:lnTo>
                  <a:lnTo>
                    <a:pt x="3712" y="65467"/>
                  </a:lnTo>
                  <a:lnTo>
                    <a:pt x="13828" y="80465"/>
                  </a:lnTo>
                  <a:lnTo>
                    <a:pt x="28819" y="90584"/>
                  </a:lnTo>
                  <a:lnTo>
                    <a:pt x="47155" y="94297"/>
                  </a:lnTo>
                  <a:lnTo>
                    <a:pt x="65497" y="90584"/>
                  </a:lnTo>
                  <a:lnTo>
                    <a:pt x="80492" y="80465"/>
                  </a:lnTo>
                  <a:lnTo>
                    <a:pt x="90610" y="65467"/>
                  </a:lnTo>
                  <a:lnTo>
                    <a:pt x="94322" y="47117"/>
                  </a:lnTo>
                  <a:lnTo>
                    <a:pt x="90610" y="28787"/>
                  </a:lnTo>
                  <a:lnTo>
                    <a:pt x="80492" y="13809"/>
                  </a:lnTo>
                  <a:lnTo>
                    <a:pt x="65497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4" name="object 12"/>
            <p:cNvSpPr/>
            <p:nvPr/>
          </p:nvSpPr>
          <p:spPr>
            <a:xfrm>
              <a:off x="10301808" y="249684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08"/>
                  </a:lnTo>
                  <a:lnTo>
                    <a:pt x="14023" y="13817"/>
                  </a:lnTo>
                  <a:lnTo>
                    <a:pt x="3740" y="28803"/>
                  </a:lnTo>
                  <a:lnTo>
                    <a:pt x="0" y="47142"/>
                  </a:lnTo>
                  <a:lnTo>
                    <a:pt x="3718" y="65496"/>
                  </a:lnTo>
                  <a:lnTo>
                    <a:pt x="13854" y="80503"/>
                  </a:lnTo>
                  <a:lnTo>
                    <a:pt x="28873" y="90631"/>
                  </a:lnTo>
                  <a:lnTo>
                    <a:pt x="47243" y="94348"/>
                  </a:lnTo>
                  <a:lnTo>
                    <a:pt x="48971" y="94208"/>
                  </a:lnTo>
                  <a:lnTo>
                    <a:pt x="67547" y="89978"/>
                  </a:lnTo>
                  <a:lnTo>
                    <a:pt x="82373" y="79795"/>
                  </a:lnTo>
                  <a:lnTo>
                    <a:pt x="92192" y="65043"/>
                  </a:lnTo>
                  <a:lnTo>
                    <a:pt x="95745" y="47142"/>
                  </a:lnTo>
                  <a:lnTo>
                    <a:pt x="92035" y="28803"/>
                  </a:lnTo>
                  <a:lnTo>
                    <a:pt x="81922" y="13817"/>
                  </a:lnTo>
                  <a:lnTo>
                    <a:pt x="66936" y="3708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5" name="object 13"/>
            <p:cNvSpPr/>
            <p:nvPr/>
          </p:nvSpPr>
          <p:spPr>
            <a:xfrm>
              <a:off x="9947631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08"/>
                  </a:lnTo>
                  <a:lnTo>
                    <a:pt x="13808" y="13817"/>
                  </a:lnTo>
                  <a:lnTo>
                    <a:pt x="3706" y="28803"/>
                  </a:lnTo>
                  <a:lnTo>
                    <a:pt x="0" y="47142"/>
                  </a:lnTo>
                  <a:lnTo>
                    <a:pt x="3706" y="65496"/>
                  </a:lnTo>
                  <a:lnTo>
                    <a:pt x="13808" y="80503"/>
                  </a:lnTo>
                  <a:lnTo>
                    <a:pt x="28782" y="90631"/>
                  </a:lnTo>
                  <a:lnTo>
                    <a:pt x="47104" y="94348"/>
                  </a:lnTo>
                  <a:lnTo>
                    <a:pt x="65458" y="90631"/>
                  </a:lnTo>
                  <a:lnTo>
                    <a:pt x="80465" y="80503"/>
                  </a:lnTo>
                  <a:lnTo>
                    <a:pt x="90593" y="65496"/>
                  </a:lnTo>
                  <a:lnTo>
                    <a:pt x="94310" y="47142"/>
                  </a:lnTo>
                  <a:lnTo>
                    <a:pt x="90593" y="28803"/>
                  </a:lnTo>
                  <a:lnTo>
                    <a:pt x="80465" y="13817"/>
                  </a:lnTo>
                  <a:lnTo>
                    <a:pt x="65458" y="3708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6" name="object 14"/>
            <p:cNvSpPr/>
            <p:nvPr/>
          </p:nvSpPr>
          <p:spPr>
            <a:xfrm>
              <a:off x="9593370" y="249684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8"/>
                  </a:lnTo>
                  <a:lnTo>
                    <a:pt x="13816" y="13817"/>
                  </a:lnTo>
                  <a:lnTo>
                    <a:pt x="3708" y="28803"/>
                  </a:lnTo>
                  <a:lnTo>
                    <a:pt x="0" y="47142"/>
                  </a:lnTo>
                  <a:lnTo>
                    <a:pt x="3708" y="65496"/>
                  </a:lnTo>
                  <a:lnTo>
                    <a:pt x="13816" y="80503"/>
                  </a:lnTo>
                  <a:lnTo>
                    <a:pt x="28798" y="90631"/>
                  </a:lnTo>
                  <a:lnTo>
                    <a:pt x="47129" y="94348"/>
                  </a:lnTo>
                  <a:lnTo>
                    <a:pt x="65470" y="90631"/>
                  </a:lnTo>
                  <a:lnTo>
                    <a:pt x="80460" y="80503"/>
                  </a:lnTo>
                  <a:lnTo>
                    <a:pt x="90574" y="65496"/>
                  </a:lnTo>
                  <a:lnTo>
                    <a:pt x="94284" y="47142"/>
                  </a:lnTo>
                  <a:lnTo>
                    <a:pt x="90574" y="28803"/>
                  </a:lnTo>
                  <a:lnTo>
                    <a:pt x="80460" y="13817"/>
                  </a:lnTo>
                  <a:lnTo>
                    <a:pt x="65470" y="3708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7" name="object 15"/>
            <p:cNvSpPr/>
            <p:nvPr/>
          </p:nvSpPr>
          <p:spPr>
            <a:xfrm>
              <a:off x="10301808" y="2846412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04"/>
                  </a:lnTo>
                  <a:lnTo>
                    <a:pt x="14023" y="13806"/>
                  </a:lnTo>
                  <a:lnTo>
                    <a:pt x="3740" y="28787"/>
                  </a:lnTo>
                  <a:lnTo>
                    <a:pt x="0" y="47129"/>
                  </a:lnTo>
                  <a:lnTo>
                    <a:pt x="3718" y="65466"/>
                  </a:lnTo>
                  <a:lnTo>
                    <a:pt x="13854" y="80448"/>
                  </a:lnTo>
                  <a:lnTo>
                    <a:pt x="28873" y="90552"/>
                  </a:lnTo>
                  <a:lnTo>
                    <a:pt x="47243" y="94259"/>
                  </a:lnTo>
                  <a:lnTo>
                    <a:pt x="48971" y="94107"/>
                  </a:lnTo>
                  <a:lnTo>
                    <a:pt x="67547" y="89901"/>
                  </a:lnTo>
                  <a:lnTo>
                    <a:pt x="82373" y="79738"/>
                  </a:lnTo>
                  <a:lnTo>
                    <a:pt x="92192" y="65006"/>
                  </a:lnTo>
                  <a:lnTo>
                    <a:pt x="95745" y="47129"/>
                  </a:lnTo>
                  <a:lnTo>
                    <a:pt x="92035" y="28787"/>
                  </a:lnTo>
                  <a:lnTo>
                    <a:pt x="81922" y="13806"/>
                  </a:lnTo>
                  <a:lnTo>
                    <a:pt x="66936" y="3704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8" name="object 16"/>
            <p:cNvSpPr/>
            <p:nvPr/>
          </p:nvSpPr>
          <p:spPr>
            <a:xfrm>
              <a:off x="9947631" y="2846412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04"/>
                  </a:lnTo>
                  <a:lnTo>
                    <a:pt x="13808" y="13806"/>
                  </a:lnTo>
                  <a:lnTo>
                    <a:pt x="3706" y="28787"/>
                  </a:lnTo>
                  <a:lnTo>
                    <a:pt x="0" y="47129"/>
                  </a:lnTo>
                  <a:lnTo>
                    <a:pt x="3706" y="65466"/>
                  </a:lnTo>
                  <a:lnTo>
                    <a:pt x="13808" y="80448"/>
                  </a:lnTo>
                  <a:lnTo>
                    <a:pt x="28782" y="90552"/>
                  </a:lnTo>
                  <a:lnTo>
                    <a:pt x="47104" y="94259"/>
                  </a:lnTo>
                  <a:lnTo>
                    <a:pt x="65458" y="90552"/>
                  </a:lnTo>
                  <a:lnTo>
                    <a:pt x="80465" y="80448"/>
                  </a:lnTo>
                  <a:lnTo>
                    <a:pt x="90593" y="65466"/>
                  </a:lnTo>
                  <a:lnTo>
                    <a:pt x="94310" y="47129"/>
                  </a:lnTo>
                  <a:lnTo>
                    <a:pt x="90593" y="28787"/>
                  </a:lnTo>
                  <a:lnTo>
                    <a:pt x="80465" y="13806"/>
                  </a:lnTo>
                  <a:lnTo>
                    <a:pt x="65458" y="3704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69" name="object 17"/>
            <p:cNvSpPr/>
            <p:nvPr/>
          </p:nvSpPr>
          <p:spPr>
            <a:xfrm>
              <a:off x="9593370" y="2846412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4"/>
                  </a:lnTo>
                  <a:lnTo>
                    <a:pt x="13816" y="13806"/>
                  </a:lnTo>
                  <a:lnTo>
                    <a:pt x="3708" y="28787"/>
                  </a:lnTo>
                  <a:lnTo>
                    <a:pt x="0" y="47129"/>
                  </a:lnTo>
                  <a:lnTo>
                    <a:pt x="3708" y="65466"/>
                  </a:lnTo>
                  <a:lnTo>
                    <a:pt x="13816" y="80448"/>
                  </a:lnTo>
                  <a:lnTo>
                    <a:pt x="28798" y="90552"/>
                  </a:lnTo>
                  <a:lnTo>
                    <a:pt x="47129" y="94259"/>
                  </a:lnTo>
                  <a:lnTo>
                    <a:pt x="65470" y="90552"/>
                  </a:lnTo>
                  <a:lnTo>
                    <a:pt x="80460" y="80448"/>
                  </a:lnTo>
                  <a:lnTo>
                    <a:pt x="90574" y="65466"/>
                  </a:lnTo>
                  <a:lnTo>
                    <a:pt x="94284" y="47129"/>
                  </a:lnTo>
                  <a:lnTo>
                    <a:pt x="90574" y="28787"/>
                  </a:lnTo>
                  <a:lnTo>
                    <a:pt x="80460" y="13806"/>
                  </a:lnTo>
                  <a:lnTo>
                    <a:pt x="65470" y="3704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0" name="object 18"/>
            <p:cNvSpPr/>
            <p:nvPr/>
          </p:nvSpPr>
          <p:spPr>
            <a:xfrm>
              <a:off x="10301808" y="318307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04"/>
                  </a:lnTo>
                  <a:lnTo>
                    <a:pt x="14023" y="13803"/>
                  </a:lnTo>
                  <a:lnTo>
                    <a:pt x="3740" y="28776"/>
                  </a:lnTo>
                  <a:lnTo>
                    <a:pt x="0" y="47104"/>
                  </a:lnTo>
                  <a:lnTo>
                    <a:pt x="3718" y="65445"/>
                  </a:lnTo>
                  <a:lnTo>
                    <a:pt x="13854" y="80449"/>
                  </a:lnTo>
                  <a:lnTo>
                    <a:pt x="28873" y="90579"/>
                  </a:lnTo>
                  <a:lnTo>
                    <a:pt x="47243" y="94297"/>
                  </a:lnTo>
                  <a:lnTo>
                    <a:pt x="48971" y="94157"/>
                  </a:lnTo>
                  <a:lnTo>
                    <a:pt x="67547" y="89952"/>
                  </a:lnTo>
                  <a:lnTo>
                    <a:pt x="82373" y="79775"/>
                  </a:lnTo>
                  <a:lnTo>
                    <a:pt x="92192" y="65016"/>
                  </a:lnTo>
                  <a:lnTo>
                    <a:pt x="95745" y="47104"/>
                  </a:lnTo>
                  <a:lnTo>
                    <a:pt x="92035" y="28776"/>
                  </a:lnTo>
                  <a:lnTo>
                    <a:pt x="81922" y="13803"/>
                  </a:lnTo>
                  <a:lnTo>
                    <a:pt x="66936" y="3704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1" name="object 19"/>
            <p:cNvSpPr/>
            <p:nvPr/>
          </p:nvSpPr>
          <p:spPr>
            <a:xfrm>
              <a:off x="9947631" y="31830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04"/>
                  </a:lnTo>
                  <a:lnTo>
                    <a:pt x="13808" y="13803"/>
                  </a:lnTo>
                  <a:lnTo>
                    <a:pt x="3706" y="28776"/>
                  </a:lnTo>
                  <a:lnTo>
                    <a:pt x="0" y="47104"/>
                  </a:lnTo>
                  <a:lnTo>
                    <a:pt x="3706" y="65445"/>
                  </a:lnTo>
                  <a:lnTo>
                    <a:pt x="13808" y="80449"/>
                  </a:lnTo>
                  <a:lnTo>
                    <a:pt x="28782" y="90579"/>
                  </a:lnTo>
                  <a:lnTo>
                    <a:pt x="47104" y="94297"/>
                  </a:lnTo>
                  <a:lnTo>
                    <a:pt x="65458" y="90579"/>
                  </a:lnTo>
                  <a:lnTo>
                    <a:pt x="80465" y="80449"/>
                  </a:lnTo>
                  <a:lnTo>
                    <a:pt x="90593" y="65445"/>
                  </a:lnTo>
                  <a:lnTo>
                    <a:pt x="94310" y="47104"/>
                  </a:lnTo>
                  <a:lnTo>
                    <a:pt x="90593" y="28776"/>
                  </a:lnTo>
                  <a:lnTo>
                    <a:pt x="80465" y="13803"/>
                  </a:lnTo>
                  <a:lnTo>
                    <a:pt x="65458" y="3704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2" name="object 20"/>
            <p:cNvSpPr/>
            <p:nvPr/>
          </p:nvSpPr>
          <p:spPr>
            <a:xfrm>
              <a:off x="9593370" y="31830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4"/>
                  </a:lnTo>
                  <a:lnTo>
                    <a:pt x="13816" y="13803"/>
                  </a:lnTo>
                  <a:lnTo>
                    <a:pt x="3708" y="28776"/>
                  </a:lnTo>
                  <a:lnTo>
                    <a:pt x="0" y="47104"/>
                  </a:lnTo>
                  <a:lnTo>
                    <a:pt x="3708" y="65445"/>
                  </a:lnTo>
                  <a:lnTo>
                    <a:pt x="13816" y="80449"/>
                  </a:lnTo>
                  <a:lnTo>
                    <a:pt x="28798" y="90579"/>
                  </a:lnTo>
                  <a:lnTo>
                    <a:pt x="47129" y="94297"/>
                  </a:lnTo>
                  <a:lnTo>
                    <a:pt x="65470" y="90579"/>
                  </a:lnTo>
                  <a:lnTo>
                    <a:pt x="80460" y="80449"/>
                  </a:lnTo>
                  <a:lnTo>
                    <a:pt x="90574" y="65445"/>
                  </a:lnTo>
                  <a:lnTo>
                    <a:pt x="94284" y="47104"/>
                  </a:lnTo>
                  <a:lnTo>
                    <a:pt x="90574" y="28776"/>
                  </a:lnTo>
                  <a:lnTo>
                    <a:pt x="80460" y="13803"/>
                  </a:lnTo>
                  <a:lnTo>
                    <a:pt x="65470" y="3704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3" name="object 21"/>
            <p:cNvSpPr/>
            <p:nvPr/>
          </p:nvSpPr>
          <p:spPr>
            <a:xfrm>
              <a:off x="10301808" y="356530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11"/>
                  </a:lnTo>
                  <a:lnTo>
                    <a:pt x="14023" y="13825"/>
                  </a:lnTo>
                  <a:lnTo>
                    <a:pt x="3740" y="28808"/>
                  </a:lnTo>
                  <a:lnTo>
                    <a:pt x="0" y="47129"/>
                  </a:lnTo>
                  <a:lnTo>
                    <a:pt x="3718" y="65474"/>
                  </a:lnTo>
                  <a:lnTo>
                    <a:pt x="13854" y="80473"/>
                  </a:lnTo>
                  <a:lnTo>
                    <a:pt x="28873" y="90595"/>
                  </a:lnTo>
                  <a:lnTo>
                    <a:pt x="47243" y="94310"/>
                  </a:lnTo>
                  <a:lnTo>
                    <a:pt x="48971" y="94157"/>
                  </a:lnTo>
                  <a:lnTo>
                    <a:pt x="67547" y="89952"/>
                  </a:lnTo>
                  <a:lnTo>
                    <a:pt x="82373" y="79775"/>
                  </a:lnTo>
                  <a:lnTo>
                    <a:pt x="92192" y="65025"/>
                  </a:lnTo>
                  <a:lnTo>
                    <a:pt x="95745" y="47129"/>
                  </a:lnTo>
                  <a:lnTo>
                    <a:pt x="92035" y="28808"/>
                  </a:lnTo>
                  <a:lnTo>
                    <a:pt x="81922" y="13825"/>
                  </a:lnTo>
                  <a:lnTo>
                    <a:pt x="66936" y="3711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4" name="object 22"/>
            <p:cNvSpPr/>
            <p:nvPr/>
          </p:nvSpPr>
          <p:spPr>
            <a:xfrm>
              <a:off x="9947631" y="356530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11"/>
                  </a:lnTo>
                  <a:lnTo>
                    <a:pt x="13808" y="13825"/>
                  </a:lnTo>
                  <a:lnTo>
                    <a:pt x="3706" y="28808"/>
                  </a:lnTo>
                  <a:lnTo>
                    <a:pt x="0" y="47129"/>
                  </a:lnTo>
                  <a:lnTo>
                    <a:pt x="3706" y="65474"/>
                  </a:lnTo>
                  <a:lnTo>
                    <a:pt x="13808" y="80473"/>
                  </a:lnTo>
                  <a:lnTo>
                    <a:pt x="28782" y="90595"/>
                  </a:lnTo>
                  <a:lnTo>
                    <a:pt x="47104" y="94310"/>
                  </a:lnTo>
                  <a:lnTo>
                    <a:pt x="65458" y="90595"/>
                  </a:lnTo>
                  <a:lnTo>
                    <a:pt x="80465" y="80473"/>
                  </a:lnTo>
                  <a:lnTo>
                    <a:pt x="90593" y="65474"/>
                  </a:lnTo>
                  <a:lnTo>
                    <a:pt x="94310" y="47129"/>
                  </a:lnTo>
                  <a:lnTo>
                    <a:pt x="90593" y="28808"/>
                  </a:lnTo>
                  <a:lnTo>
                    <a:pt x="80465" y="13825"/>
                  </a:lnTo>
                  <a:lnTo>
                    <a:pt x="65458" y="3711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5" name="object 23"/>
            <p:cNvSpPr/>
            <p:nvPr/>
          </p:nvSpPr>
          <p:spPr>
            <a:xfrm>
              <a:off x="9593370" y="356530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11"/>
                  </a:lnTo>
                  <a:lnTo>
                    <a:pt x="13816" y="13825"/>
                  </a:lnTo>
                  <a:lnTo>
                    <a:pt x="3708" y="28808"/>
                  </a:lnTo>
                  <a:lnTo>
                    <a:pt x="0" y="47129"/>
                  </a:lnTo>
                  <a:lnTo>
                    <a:pt x="3708" y="65474"/>
                  </a:lnTo>
                  <a:lnTo>
                    <a:pt x="13816" y="80473"/>
                  </a:lnTo>
                  <a:lnTo>
                    <a:pt x="28798" y="90595"/>
                  </a:lnTo>
                  <a:lnTo>
                    <a:pt x="47129" y="94310"/>
                  </a:lnTo>
                  <a:lnTo>
                    <a:pt x="65470" y="90595"/>
                  </a:lnTo>
                  <a:lnTo>
                    <a:pt x="80460" y="80473"/>
                  </a:lnTo>
                  <a:lnTo>
                    <a:pt x="90574" y="65474"/>
                  </a:lnTo>
                  <a:lnTo>
                    <a:pt x="94284" y="47129"/>
                  </a:lnTo>
                  <a:lnTo>
                    <a:pt x="90574" y="28808"/>
                  </a:lnTo>
                  <a:lnTo>
                    <a:pt x="80460" y="13825"/>
                  </a:lnTo>
                  <a:lnTo>
                    <a:pt x="65470" y="3711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6" name="object 24"/>
            <p:cNvSpPr/>
            <p:nvPr/>
          </p:nvSpPr>
          <p:spPr>
            <a:xfrm>
              <a:off x="10301808" y="390190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12"/>
                  </a:lnTo>
                  <a:lnTo>
                    <a:pt x="14023" y="13833"/>
                  </a:lnTo>
                  <a:lnTo>
                    <a:pt x="3740" y="28835"/>
                  </a:lnTo>
                  <a:lnTo>
                    <a:pt x="0" y="47193"/>
                  </a:lnTo>
                  <a:lnTo>
                    <a:pt x="3718" y="65532"/>
                  </a:lnTo>
                  <a:lnTo>
                    <a:pt x="13854" y="80518"/>
                  </a:lnTo>
                  <a:lnTo>
                    <a:pt x="28873" y="90627"/>
                  </a:lnTo>
                  <a:lnTo>
                    <a:pt x="47243" y="94335"/>
                  </a:lnTo>
                  <a:lnTo>
                    <a:pt x="48971" y="94208"/>
                  </a:lnTo>
                  <a:lnTo>
                    <a:pt x="67547" y="90012"/>
                  </a:lnTo>
                  <a:lnTo>
                    <a:pt x="82373" y="79841"/>
                  </a:lnTo>
                  <a:lnTo>
                    <a:pt x="92192" y="65093"/>
                  </a:lnTo>
                  <a:lnTo>
                    <a:pt x="95745" y="47193"/>
                  </a:lnTo>
                  <a:lnTo>
                    <a:pt x="92035" y="28835"/>
                  </a:lnTo>
                  <a:lnTo>
                    <a:pt x="81922" y="13833"/>
                  </a:lnTo>
                  <a:lnTo>
                    <a:pt x="66936" y="371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7" name="object 25"/>
            <p:cNvSpPr/>
            <p:nvPr/>
          </p:nvSpPr>
          <p:spPr>
            <a:xfrm>
              <a:off x="9947631" y="390190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12"/>
                  </a:lnTo>
                  <a:lnTo>
                    <a:pt x="13808" y="13833"/>
                  </a:lnTo>
                  <a:lnTo>
                    <a:pt x="3706" y="28835"/>
                  </a:lnTo>
                  <a:lnTo>
                    <a:pt x="0" y="47193"/>
                  </a:lnTo>
                  <a:lnTo>
                    <a:pt x="3706" y="65532"/>
                  </a:lnTo>
                  <a:lnTo>
                    <a:pt x="13808" y="80518"/>
                  </a:lnTo>
                  <a:lnTo>
                    <a:pt x="28782" y="90627"/>
                  </a:lnTo>
                  <a:lnTo>
                    <a:pt x="47104" y="94335"/>
                  </a:lnTo>
                  <a:lnTo>
                    <a:pt x="65458" y="90627"/>
                  </a:lnTo>
                  <a:lnTo>
                    <a:pt x="80465" y="80518"/>
                  </a:lnTo>
                  <a:lnTo>
                    <a:pt x="90593" y="65532"/>
                  </a:lnTo>
                  <a:lnTo>
                    <a:pt x="94310" y="47193"/>
                  </a:lnTo>
                  <a:lnTo>
                    <a:pt x="90593" y="28835"/>
                  </a:lnTo>
                  <a:lnTo>
                    <a:pt x="80465" y="13833"/>
                  </a:lnTo>
                  <a:lnTo>
                    <a:pt x="65458" y="3712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8" name="object 26"/>
            <p:cNvSpPr/>
            <p:nvPr/>
          </p:nvSpPr>
          <p:spPr>
            <a:xfrm>
              <a:off x="9593370" y="390190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12"/>
                  </a:lnTo>
                  <a:lnTo>
                    <a:pt x="13816" y="13833"/>
                  </a:lnTo>
                  <a:lnTo>
                    <a:pt x="3708" y="28835"/>
                  </a:lnTo>
                  <a:lnTo>
                    <a:pt x="0" y="47193"/>
                  </a:lnTo>
                  <a:lnTo>
                    <a:pt x="3708" y="65532"/>
                  </a:lnTo>
                  <a:lnTo>
                    <a:pt x="13816" y="80518"/>
                  </a:lnTo>
                  <a:lnTo>
                    <a:pt x="28798" y="90627"/>
                  </a:lnTo>
                  <a:lnTo>
                    <a:pt x="47129" y="94335"/>
                  </a:lnTo>
                  <a:lnTo>
                    <a:pt x="65470" y="90627"/>
                  </a:lnTo>
                  <a:lnTo>
                    <a:pt x="80460" y="80518"/>
                  </a:lnTo>
                  <a:lnTo>
                    <a:pt x="90574" y="65532"/>
                  </a:lnTo>
                  <a:lnTo>
                    <a:pt x="94284" y="47193"/>
                  </a:lnTo>
                  <a:lnTo>
                    <a:pt x="90574" y="28835"/>
                  </a:lnTo>
                  <a:lnTo>
                    <a:pt x="80460" y="13833"/>
                  </a:lnTo>
                  <a:lnTo>
                    <a:pt x="65470" y="3712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79" name="object 27"/>
            <p:cNvSpPr/>
            <p:nvPr/>
          </p:nvSpPr>
          <p:spPr>
            <a:xfrm>
              <a:off x="10301808" y="4251486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06"/>
                  </a:lnTo>
                  <a:lnTo>
                    <a:pt x="14023" y="13809"/>
                  </a:lnTo>
                  <a:lnTo>
                    <a:pt x="3740" y="28787"/>
                  </a:lnTo>
                  <a:lnTo>
                    <a:pt x="0" y="47117"/>
                  </a:lnTo>
                  <a:lnTo>
                    <a:pt x="3718" y="65477"/>
                  </a:lnTo>
                  <a:lnTo>
                    <a:pt x="13854" y="80475"/>
                  </a:lnTo>
                  <a:lnTo>
                    <a:pt x="28873" y="90588"/>
                  </a:lnTo>
                  <a:lnTo>
                    <a:pt x="47243" y="94297"/>
                  </a:lnTo>
                  <a:lnTo>
                    <a:pt x="48971" y="94183"/>
                  </a:lnTo>
                  <a:lnTo>
                    <a:pt x="67547" y="89983"/>
                  </a:lnTo>
                  <a:lnTo>
                    <a:pt x="82373" y="79803"/>
                  </a:lnTo>
                  <a:lnTo>
                    <a:pt x="92192" y="65037"/>
                  </a:lnTo>
                  <a:lnTo>
                    <a:pt x="95745" y="47117"/>
                  </a:lnTo>
                  <a:lnTo>
                    <a:pt x="92035" y="28787"/>
                  </a:lnTo>
                  <a:lnTo>
                    <a:pt x="81922" y="13809"/>
                  </a:lnTo>
                  <a:lnTo>
                    <a:pt x="66936" y="3706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0" name="object 28"/>
            <p:cNvSpPr/>
            <p:nvPr/>
          </p:nvSpPr>
          <p:spPr>
            <a:xfrm>
              <a:off x="9947631" y="425148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06"/>
                  </a:lnTo>
                  <a:lnTo>
                    <a:pt x="13808" y="13809"/>
                  </a:lnTo>
                  <a:lnTo>
                    <a:pt x="3706" y="28787"/>
                  </a:lnTo>
                  <a:lnTo>
                    <a:pt x="0" y="47117"/>
                  </a:lnTo>
                  <a:lnTo>
                    <a:pt x="3706" y="65477"/>
                  </a:lnTo>
                  <a:lnTo>
                    <a:pt x="13808" y="80475"/>
                  </a:lnTo>
                  <a:lnTo>
                    <a:pt x="28782" y="90588"/>
                  </a:lnTo>
                  <a:lnTo>
                    <a:pt x="47104" y="94297"/>
                  </a:lnTo>
                  <a:lnTo>
                    <a:pt x="65458" y="90588"/>
                  </a:lnTo>
                  <a:lnTo>
                    <a:pt x="80465" y="80475"/>
                  </a:lnTo>
                  <a:lnTo>
                    <a:pt x="90593" y="65477"/>
                  </a:lnTo>
                  <a:lnTo>
                    <a:pt x="94310" y="47117"/>
                  </a:lnTo>
                  <a:lnTo>
                    <a:pt x="90593" y="28787"/>
                  </a:lnTo>
                  <a:lnTo>
                    <a:pt x="80465" y="13809"/>
                  </a:lnTo>
                  <a:lnTo>
                    <a:pt x="65458" y="3706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1" name="object 29"/>
            <p:cNvSpPr/>
            <p:nvPr/>
          </p:nvSpPr>
          <p:spPr>
            <a:xfrm>
              <a:off x="9593370" y="425148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6"/>
                  </a:lnTo>
                  <a:lnTo>
                    <a:pt x="13816" y="13809"/>
                  </a:lnTo>
                  <a:lnTo>
                    <a:pt x="3708" y="28787"/>
                  </a:lnTo>
                  <a:lnTo>
                    <a:pt x="0" y="47117"/>
                  </a:lnTo>
                  <a:lnTo>
                    <a:pt x="3708" y="65477"/>
                  </a:lnTo>
                  <a:lnTo>
                    <a:pt x="13816" y="80475"/>
                  </a:lnTo>
                  <a:lnTo>
                    <a:pt x="28798" y="90588"/>
                  </a:lnTo>
                  <a:lnTo>
                    <a:pt x="47129" y="94297"/>
                  </a:lnTo>
                  <a:lnTo>
                    <a:pt x="65470" y="90588"/>
                  </a:lnTo>
                  <a:lnTo>
                    <a:pt x="80460" y="80475"/>
                  </a:lnTo>
                  <a:lnTo>
                    <a:pt x="90574" y="65477"/>
                  </a:lnTo>
                  <a:lnTo>
                    <a:pt x="94284" y="47117"/>
                  </a:lnTo>
                  <a:lnTo>
                    <a:pt x="90574" y="28787"/>
                  </a:lnTo>
                  <a:lnTo>
                    <a:pt x="80460" y="13809"/>
                  </a:lnTo>
                  <a:lnTo>
                    <a:pt x="65470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2" name="object 30"/>
            <p:cNvSpPr/>
            <p:nvPr/>
          </p:nvSpPr>
          <p:spPr>
            <a:xfrm>
              <a:off x="10301808" y="4588098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10"/>
                  </a:lnTo>
                  <a:lnTo>
                    <a:pt x="14023" y="13822"/>
                  </a:lnTo>
                  <a:lnTo>
                    <a:pt x="3740" y="28808"/>
                  </a:lnTo>
                  <a:lnTo>
                    <a:pt x="0" y="47142"/>
                  </a:lnTo>
                  <a:lnTo>
                    <a:pt x="3718" y="65490"/>
                  </a:lnTo>
                  <a:lnTo>
                    <a:pt x="13854" y="80484"/>
                  </a:lnTo>
                  <a:lnTo>
                    <a:pt x="28873" y="90599"/>
                  </a:lnTo>
                  <a:lnTo>
                    <a:pt x="47243" y="94310"/>
                  </a:lnTo>
                  <a:lnTo>
                    <a:pt x="48971" y="94183"/>
                  </a:lnTo>
                  <a:lnTo>
                    <a:pt x="67547" y="89976"/>
                  </a:lnTo>
                  <a:lnTo>
                    <a:pt x="82373" y="79813"/>
                  </a:lnTo>
                  <a:lnTo>
                    <a:pt x="92192" y="65058"/>
                  </a:lnTo>
                  <a:lnTo>
                    <a:pt x="95745" y="47142"/>
                  </a:lnTo>
                  <a:lnTo>
                    <a:pt x="92035" y="28808"/>
                  </a:lnTo>
                  <a:lnTo>
                    <a:pt x="81922" y="13822"/>
                  </a:lnTo>
                  <a:lnTo>
                    <a:pt x="66936" y="3710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3" name="object 31"/>
            <p:cNvSpPr/>
            <p:nvPr/>
          </p:nvSpPr>
          <p:spPr>
            <a:xfrm>
              <a:off x="9947631" y="4588098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10"/>
                  </a:lnTo>
                  <a:lnTo>
                    <a:pt x="13808" y="13822"/>
                  </a:lnTo>
                  <a:lnTo>
                    <a:pt x="3706" y="28808"/>
                  </a:lnTo>
                  <a:lnTo>
                    <a:pt x="0" y="47142"/>
                  </a:lnTo>
                  <a:lnTo>
                    <a:pt x="3706" y="65490"/>
                  </a:lnTo>
                  <a:lnTo>
                    <a:pt x="13808" y="80484"/>
                  </a:lnTo>
                  <a:lnTo>
                    <a:pt x="28782" y="90599"/>
                  </a:lnTo>
                  <a:lnTo>
                    <a:pt x="47104" y="94310"/>
                  </a:lnTo>
                  <a:lnTo>
                    <a:pt x="65458" y="90599"/>
                  </a:lnTo>
                  <a:lnTo>
                    <a:pt x="80465" y="80484"/>
                  </a:lnTo>
                  <a:lnTo>
                    <a:pt x="90593" y="65490"/>
                  </a:lnTo>
                  <a:lnTo>
                    <a:pt x="94310" y="47142"/>
                  </a:lnTo>
                  <a:lnTo>
                    <a:pt x="90593" y="28808"/>
                  </a:lnTo>
                  <a:lnTo>
                    <a:pt x="80465" y="13822"/>
                  </a:lnTo>
                  <a:lnTo>
                    <a:pt x="65458" y="3710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4" name="object 32"/>
            <p:cNvSpPr/>
            <p:nvPr/>
          </p:nvSpPr>
          <p:spPr>
            <a:xfrm>
              <a:off x="9593370" y="4588098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10"/>
                  </a:lnTo>
                  <a:lnTo>
                    <a:pt x="13816" y="13822"/>
                  </a:lnTo>
                  <a:lnTo>
                    <a:pt x="3708" y="28808"/>
                  </a:lnTo>
                  <a:lnTo>
                    <a:pt x="0" y="47142"/>
                  </a:lnTo>
                  <a:lnTo>
                    <a:pt x="3708" y="65490"/>
                  </a:lnTo>
                  <a:lnTo>
                    <a:pt x="13816" y="80484"/>
                  </a:lnTo>
                  <a:lnTo>
                    <a:pt x="28798" y="90599"/>
                  </a:lnTo>
                  <a:lnTo>
                    <a:pt x="47129" y="94310"/>
                  </a:lnTo>
                  <a:lnTo>
                    <a:pt x="65470" y="90599"/>
                  </a:lnTo>
                  <a:lnTo>
                    <a:pt x="80460" y="80484"/>
                  </a:lnTo>
                  <a:lnTo>
                    <a:pt x="90574" y="65490"/>
                  </a:lnTo>
                  <a:lnTo>
                    <a:pt x="94284" y="47142"/>
                  </a:lnTo>
                  <a:lnTo>
                    <a:pt x="90574" y="28808"/>
                  </a:lnTo>
                  <a:lnTo>
                    <a:pt x="80460" y="13822"/>
                  </a:lnTo>
                  <a:lnTo>
                    <a:pt x="65470" y="3710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5" name="object 33"/>
            <p:cNvSpPr/>
            <p:nvPr/>
          </p:nvSpPr>
          <p:spPr>
            <a:xfrm>
              <a:off x="10301808" y="498496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11"/>
                  </a:lnTo>
                  <a:lnTo>
                    <a:pt x="14023" y="13827"/>
                  </a:lnTo>
                  <a:lnTo>
                    <a:pt x="3740" y="28814"/>
                  </a:lnTo>
                  <a:lnTo>
                    <a:pt x="0" y="47142"/>
                  </a:lnTo>
                  <a:lnTo>
                    <a:pt x="3718" y="65470"/>
                  </a:lnTo>
                  <a:lnTo>
                    <a:pt x="13854" y="80457"/>
                  </a:lnTo>
                  <a:lnTo>
                    <a:pt x="28873" y="90572"/>
                  </a:lnTo>
                  <a:lnTo>
                    <a:pt x="47243" y="94284"/>
                  </a:lnTo>
                  <a:lnTo>
                    <a:pt x="48971" y="94145"/>
                  </a:lnTo>
                  <a:lnTo>
                    <a:pt x="67547" y="89945"/>
                  </a:lnTo>
                  <a:lnTo>
                    <a:pt x="82373" y="79782"/>
                  </a:lnTo>
                  <a:lnTo>
                    <a:pt x="92192" y="65040"/>
                  </a:lnTo>
                  <a:lnTo>
                    <a:pt x="95745" y="47142"/>
                  </a:lnTo>
                  <a:lnTo>
                    <a:pt x="92035" y="28814"/>
                  </a:lnTo>
                  <a:lnTo>
                    <a:pt x="81922" y="13827"/>
                  </a:lnTo>
                  <a:lnTo>
                    <a:pt x="66936" y="3711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6" name="object 34"/>
            <p:cNvSpPr/>
            <p:nvPr/>
          </p:nvSpPr>
          <p:spPr>
            <a:xfrm>
              <a:off x="9947631" y="498496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11"/>
                  </a:lnTo>
                  <a:lnTo>
                    <a:pt x="13808" y="13827"/>
                  </a:lnTo>
                  <a:lnTo>
                    <a:pt x="3706" y="28814"/>
                  </a:lnTo>
                  <a:lnTo>
                    <a:pt x="0" y="47142"/>
                  </a:lnTo>
                  <a:lnTo>
                    <a:pt x="3706" y="65470"/>
                  </a:lnTo>
                  <a:lnTo>
                    <a:pt x="13808" y="80457"/>
                  </a:lnTo>
                  <a:lnTo>
                    <a:pt x="28782" y="90572"/>
                  </a:lnTo>
                  <a:lnTo>
                    <a:pt x="47104" y="94284"/>
                  </a:lnTo>
                  <a:lnTo>
                    <a:pt x="65458" y="90572"/>
                  </a:lnTo>
                  <a:lnTo>
                    <a:pt x="80465" y="80457"/>
                  </a:lnTo>
                  <a:lnTo>
                    <a:pt x="90593" y="65470"/>
                  </a:lnTo>
                  <a:lnTo>
                    <a:pt x="94310" y="47142"/>
                  </a:lnTo>
                  <a:lnTo>
                    <a:pt x="90593" y="28814"/>
                  </a:lnTo>
                  <a:lnTo>
                    <a:pt x="80465" y="13827"/>
                  </a:lnTo>
                  <a:lnTo>
                    <a:pt x="65458" y="3711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7" name="object 35"/>
            <p:cNvSpPr/>
            <p:nvPr/>
          </p:nvSpPr>
          <p:spPr>
            <a:xfrm>
              <a:off x="9593370" y="498496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11"/>
                  </a:lnTo>
                  <a:lnTo>
                    <a:pt x="13816" y="13827"/>
                  </a:lnTo>
                  <a:lnTo>
                    <a:pt x="3708" y="28814"/>
                  </a:lnTo>
                  <a:lnTo>
                    <a:pt x="0" y="47142"/>
                  </a:lnTo>
                  <a:lnTo>
                    <a:pt x="3708" y="65470"/>
                  </a:lnTo>
                  <a:lnTo>
                    <a:pt x="13816" y="80457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65470" y="90572"/>
                  </a:lnTo>
                  <a:lnTo>
                    <a:pt x="80460" y="80457"/>
                  </a:lnTo>
                  <a:lnTo>
                    <a:pt x="90574" y="65470"/>
                  </a:lnTo>
                  <a:lnTo>
                    <a:pt x="94284" y="47142"/>
                  </a:lnTo>
                  <a:lnTo>
                    <a:pt x="90574" y="28814"/>
                  </a:lnTo>
                  <a:lnTo>
                    <a:pt x="80460" y="13827"/>
                  </a:lnTo>
                  <a:lnTo>
                    <a:pt x="65470" y="3711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8" name="object 36"/>
            <p:cNvSpPr/>
            <p:nvPr/>
          </p:nvSpPr>
          <p:spPr>
            <a:xfrm>
              <a:off x="10301808" y="532157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13"/>
                  </a:lnTo>
                  <a:lnTo>
                    <a:pt x="14023" y="13830"/>
                  </a:lnTo>
                  <a:lnTo>
                    <a:pt x="3740" y="28814"/>
                  </a:lnTo>
                  <a:lnTo>
                    <a:pt x="0" y="47129"/>
                  </a:lnTo>
                  <a:lnTo>
                    <a:pt x="3718" y="65496"/>
                  </a:lnTo>
                  <a:lnTo>
                    <a:pt x="13854" y="80506"/>
                  </a:lnTo>
                  <a:lnTo>
                    <a:pt x="28873" y="90633"/>
                  </a:lnTo>
                  <a:lnTo>
                    <a:pt x="47243" y="94348"/>
                  </a:lnTo>
                  <a:lnTo>
                    <a:pt x="48971" y="94208"/>
                  </a:lnTo>
                  <a:lnTo>
                    <a:pt x="67547" y="89986"/>
                  </a:lnTo>
                  <a:lnTo>
                    <a:pt x="82373" y="79811"/>
                  </a:lnTo>
                  <a:lnTo>
                    <a:pt x="92192" y="65052"/>
                  </a:lnTo>
                  <a:lnTo>
                    <a:pt x="95745" y="47129"/>
                  </a:lnTo>
                  <a:lnTo>
                    <a:pt x="92035" y="28814"/>
                  </a:lnTo>
                  <a:lnTo>
                    <a:pt x="81922" y="13830"/>
                  </a:lnTo>
                  <a:lnTo>
                    <a:pt x="66936" y="3713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89" name="object 37"/>
            <p:cNvSpPr/>
            <p:nvPr/>
          </p:nvSpPr>
          <p:spPr>
            <a:xfrm>
              <a:off x="9947631" y="53215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13"/>
                  </a:lnTo>
                  <a:lnTo>
                    <a:pt x="13808" y="13830"/>
                  </a:lnTo>
                  <a:lnTo>
                    <a:pt x="3706" y="28814"/>
                  </a:lnTo>
                  <a:lnTo>
                    <a:pt x="0" y="47129"/>
                  </a:lnTo>
                  <a:lnTo>
                    <a:pt x="3706" y="65496"/>
                  </a:lnTo>
                  <a:lnTo>
                    <a:pt x="13808" y="80506"/>
                  </a:lnTo>
                  <a:lnTo>
                    <a:pt x="28782" y="90633"/>
                  </a:lnTo>
                  <a:lnTo>
                    <a:pt x="47104" y="94348"/>
                  </a:lnTo>
                  <a:lnTo>
                    <a:pt x="65458" y="90633"/>
                  </a:lnTo>
                  <a:lnTo>
                    <a:pt x="80465" y="80506"/>
                  </a:lnTo>
                  <a:lnTo>
                    <a:pt x="90593" y="65496"/>
                  </a:lnTo>
                  <a:lnTo>
                    <a:pt x="94310" y="47129"/>
                  </a:lnTo>
                  <a:lnTo>
                    <a:pt x="90593" y="28814"/>
                  </a:lnTo>
                  <a:lnTo>
                    <a:pt x="80465" y="13830"/>
                  </a:lnTo>
                  <a:lnTo>
                    <a:pt x="65458" y="3713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0" name="object 38"/>
            <p:cNvSpPr/>
            <p:nvPr/>
          </p:nvSpPr>
          <p:spPr>
            <a:xfrm>
              <a:off x="9593370" y="532157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13"/>
                  </a:lnTo>
                  <a:lnTo>
                    <a:pt x="13816" y="13830"/>
                  </a:lnTo>
                  <a:lnTo>
                    <a:pt x="3708" y="28814"/>
                  </a:lnTo>
                  <a:lnTo>
                    <a:pt x="0" y="47129"/>
                  </a:lnTo>
                  <a:lnTo>
                    <a:pt x="3708" y="65496"/>
                  </a:lnTo>
                  <a:lnTo>
                    <a:pt x="13816" y="80506"/>
                  </a:lnTo>
                  <a:lnTo>
                    <a:pt x="28798" y="90633"/>
                  </a:lnTo>
                  <a:lnTo>
                    <a:pt x="47129" y="94348"/>
                  </a:lnTo>
                  <a:lnTo>
                    <a:pt x="65470" y="90633"/>
                  </a:lnTo>
                  <a:lnTo>
                    <a:pt x="80460" y="80506"/>
                  </a:lnTo>
                  <a:lnTo>
                    <a:pt x="90574" y="65496"/>
                  </a:lnTo>
                  <a:lnTo>
                    <a:pt x="94284" y="47129"/>
                  </a:lnTo>
                  <a:lnTo>
                    <a:pt x="90574" y="28814"/>
                  </a:lnTo>
                  <a:lnTo>
                    <a:pt x="80460" y="13830"/>
                  </a:lnTo>
                  <a:lnTo>
                    <a:pt x="65470" y="3713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1" name="object 39"/>
            <p:cNvSpPr/>
            <p:nvPr/>
          </p:nvSpPr>
          <p:spPr>
            <a:xfrm>
              <a:off x="10301808" y="567112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14"/>
                  </a:lnTo>
                  <a:lnTo>
                    <a:pt x="14023" y="13836"/>
                  </a:lnTo>
                  <a:lnTo>
                    <a:pt x="3740" y="28835"/>
                  </a:lnTo>
                  <a:lnTo>
                    <a:pt x="0" y="47180"/>
                  </a:lnTo>
                  <a:lnTo>
                    <a:pt x="3718" y="65513"/>
                  </a:lnTo>
                  <a:lnTo>
                    <a:pt x="13854" y="80500"/>
                  </a:lnTo>
                  <a:lnTo>
                    <a:pt x="28873" y="90612"/>
                  </a:lnTo>
                  <a:lnTo>
                    <a:pt x="47243" y="94322"/>
                  </a:lnTo>
                  <a:lnTo>
                    <a:pt x="48971" y="94183"/>
                  </a:lnTo>
                  <a:lnTo>
                    <a:pt x="67547" y="89976"/>
                  </a:lnTo>
                  <a:lnTo>
                    <a:pt x="82373" y="79811"/>
                  </a:lnTo>
                  <a:lnTo>
                    <a:pt x="92192" y="65071"/>
                  </a:lnTo>
                  <a:lnTo>
                    <a:pt x="95745" y="47180"/>
                  </a:lnTo>
                  <a:lnTo>
                    <a:pt x="92035" y="28835"/>
                  </a:lnTo>
                  <a:lnTo>
                    <a:pt x="81922" y="13836"/>
                  </a:lnTo>
                  <a:lnTo>
                    <a:pt x="66936" y="3714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2" name="object 40"/>
            <p:cNvSpPr/>
            <p:nvPr/>
          </p:nvSpPr>
          <p:spPr>
            <a:xfrm>
              <a:off x="9947631" y="567112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14"/>
                  </a:lnTo>
                  <a:lnTo>
                    <a:pt x="13808" y="13836"/>
                  </a:lnTo>
                  <a:lnTo>
                    <a:pt x="3706" y="28835"/>
                  </a:lnTo>
                  <a:lnTo>
                    <a:pt x="0" y="47180"/>
                  </a:lnTo>
                  <a:lnTo>
                    <a:pt x="3706" y="65513"/>
                  </a:lnTo>
                  <a:lnTo>
                    <a:pt x="13808" y="80500"/>
                  </a:lnTo>
                  <a:lnTo>
                    <a:pt x="28782" y="90612"/>
                  </a:lnTo>
                  <a:lnTo>
                    <a:pt x="47104" y="94322"/>
                  </a:lnTo>
                  <a:lnTo>
                    <a:pt x="65458" y="90612"/>
                  </a:lnTo>
                  <a:lnTo>
                    <a:pt x="80465" y="80500"/>
                  </a:lnTo>
                  <a:lnTo>
                    <a:pt x="90593" y="65513"/>
                  </a:lnTo>
                  <a:lnTo>
                    <a:pt x="94310" y="47180"/>
                  </a:lnTo>
                  <a:lnTo>
                    <a:pt x="90593" y="28835"/>
                  </a:lnTo>
                  <a:lnTo>
                    <a:pt x="80465" y="13836"/>
                  </a:lnTo>
                  <a:lnTo>
                    <a:pt x="65458" y="3714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3" name="object 41"/>
            <p:cNvSpPr/>
            <p:nvPr/>
          </p:nvSpPr>
          <p:spPr>
            <a:xfrm>
              <a:off x="9593370" y="567112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14"/>
                  </a:lnTo>
                  <a:lnTo>
                    <a:pt x="13816" y="13836"/>
                  </a:lnTo>
                  <a:lnTo>
                    <a:pt x="3708" y="28835"/>
                  </a:lnTo>
                  <a:lnTo>
                    <a:pt x="0" y="47180"/>
                  </a:lnTo>
                  <a:lnTo>
                    <a:pt x="3708" y="65513"/>
                  </a:lnTo>
                  <a:lnTo>
                    <a:pt x="13816" y="80500"/>
                  </a:lnTo>
                  <a:lnTo>
                    <a:pt x="28798" y="90612"/>
                  </a:lnTo>
                  <a:lnTo>
                    <a:pt x="47129" y="94322"/>
                  </a:lnTo>
                  <a:lnTo>
                    <a:pt x="65470" y="90612"/>
                  </a:lnTo>
                  <a:lnTo>
                    <a:pt x="80460" y="80500"/>
                  </a:lnTo>
                  <a:lnTo>
                    <a:pt x="90574" y="65513"/>
                  </a:lnTo>
                  <a:lnTo>
                    <a:pt x="94284" y="47180"/>
                  </a:lnTo>
                  <a:lnTo>
                    <a:pt x="90574" y="28835"/>
                  </a:lnTo>
                  <a:lnTo>
                    <a:pt x="80460" y="13836"/>
                  </a:lnTo>
                  <a:lnTo>
                    <a:pt x="65470" y="3714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4" name="object 42"/>
            <p:cNvSpPr/>
            <p:nvPr/>
          </p:nvSpPr>
          <p:spPr>
            <a:xfrm>
              <a:off x="10301808" y="600783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09"/>
                  </a:lnTo>
                  <a:lnTo>
                    <a:pt x="14023" y="13819"/>
                  </a:lnTo>
                  <a:lnTo>
                    <a:pt x="3740" y="28798"/>
                  </a:lnTo>
                  <a:lnTo>
                    <a:pt x="0" y="47116"/>
                  </a:lnTo>
                  <a:lnTo>
                    <a:pt x="3718" y="65459"/>
                  </a:lnTo>
                  <a:lnTo>
                    <a:pt x="13854" y="80454"/>
                  </a:lnTo>
                  <a:lnTo>
                    <a:pt x="28873" y="90572"/>
                  </a:lnTo>
                  <a:lnTo>
                    <a:pt x="47243" y="94284"/>
                  </a:lnTo>
                  <a:lnTo>
                    <a:pt x="48971" y="94170"/>
                  </a:lnTo>
                  <a:lnTo>
                    <a:pt x="67547" y="89943"/>
                  </a:lnTo>
                  <a:lnTo>
                    <a:pt x="82373" y="79762"/>
                  </a:lnTo>
                  <a:lnTo>
                    <a:pt x="92192" y="65008"/>
                  </a:lnTo>
                  <a:lnTo>
                    <a:pt x="95745" y="47116"/>
                  </a:lnTo>
                  <a:lnTo>
                    <a:pt x="92035" y="28798"/>
                  </a:lnTo>
                  <a:lnTo>
                    <a:pt x="81922" y="13819"/>
                  </a:lnTo>
                  <a:lnTo>
                    <a:pt x="66936" y="3709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5" name="object 43"/>
            <p:cNvSpPr/>
            <p:nvPr/>
          </p:nvSpPr>
          <p:spPr>
            <a:xfrm>
              <a:off x="9947631" y="600783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09"/>
                  </a:lnTo>
                  <a:lnTo>
                    <a:pt x="13808" y="13819"/>
                  </a:lnTo>
                  <a:lnTo>
                    <a:pt x="3706" y="28798"/>
                  </a:lnTo>
                  <a:lnTo>
                    <a:pt x="0" y="47116"/>
                  </a:lnTo>
                  <a:lnTo>
                    <a:pt x="3706" y="65459"/>
                  </a:lnTo>
                  <a:lnTo>
                    <a:pt x="13808" y="80454"/>
                  </a:lnTo>
                  <a:lnTo>
                    <a:pt x="28782" y="90572"/>
                  </a:lnTo>
                  <a:lnTo>
                    <a:pt x="47104" y="94284"/>
                  </a:lnTo>
                  <a:lnTo>
                    <a:pt x="65458" y="90572"/>
                  </a:lnTo>
                  <a:lnTo>
                    <a:pt x="80465" y="80454"/>
                  </a:lnTo>
                  <a:lnTo>
                    <a:pt x="90593" y="65459"/>
                  </a:lnTo>
                  <a:lnTo>
                    <a:pt x="94310" y="47116"/>
                  </a:lnTo>
                  <a:lnTo>
                    <a:pt x="90593" y="28798"/>
                  </a:lnTo>
                  <a:lnTo>
                    <a:pt x="80465" y="13819"/>
                  </a:lnTo>
                  <a:lnTo>
                    <a:pt x="65458" y="3709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6" name="object 44"/>
            <p:cNvSpPr/>
            <p:nvPr/>
          </p:nvSpPr>
          <p:spPr>
            <a:xfrm>
              <a:off x="9593370" y="6007831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09"/>
                  </a:lnTo>
                  <a:lnTo>
                    <a:pt x="13816" y="13819"/>
                  </a:lnTo>
                  <a:lnTo>
                    <a:pt x="3708" y="28798"/>
                  </a:lnTo>
                  <a:lnTo>
                    <a:pt x="0" y="47116"/>
                  </a:lnTo>
                  <a:lnTo>
                    <a:pt x="3708" y="65459"/>
                  </a:lnTo>
                  <a:lnTo>
                    <a:pt x="13816" y="80454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65470" y="90572"/>
                  </a:lnTo>
                  <a:lnTo>
                    <a:pt x="80460" y="80454"/>
                  </a:lnTo>
                  <a:lnTo>
                    <a:pt x="90574" y="65459"/>
                  </a:lnTo>
                  <a:lnTo>
                    <a:pt x="94284" y="47116"/>
                  </a:lnTo>
                  <a:lnTo>
                    <a:pt x="90574" y="28798"/>
                  </a:lnTo>
                  <a:lnTo>
                    <a:pt x="80460" y="13819"/>
                  </a:lnTo>
                  <a:lnTo>
                    <a:pt x="65470" y="3709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7" name="object 45"/>
            <p:cNvSpPr/>
            <p:nvPr/>
          </p:nvSpPr>
          <p:spPr>
            <a:xfrm>
              <a:off x="10301808" y="6390009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602" y="0"/>
                  </a:moveTo>
                  <a:lnTo>
                    <a:pt x="29446" y="3711"/>
                  </a:lnTo>
                  <a:lnTo>
                    <a:pt x="14023" y="13827"/>
                  </a:lnTo>
                  <a:lnTo>
                    <a:pt x="3740" y="28814"/>
                  </a:lnTo>
                  <a:lnTo>
                    <a:pt x="0" y="47142"/>
                  </a:lnTo>
                  <a:lnTo>
                    <a:pt x="3718" y="65470"/>
                  </a:lnTo>
                  <a:lnTo>
                    <a:pt x="13854" y="80457"/>
                  </a:lnTo>
                  <a:lnTo>
                    <a:pt x="28873" y="90572"/>
                  </a:lnTo>
                  <a:lnTo>
                    <a:pt x="47243" y="94284"/>
                  </a:lnTo>
                  <a:lnTo>
                    <a:pt x="48971" y="94132"/>
                  </a:lnTo>
                  <a:lnTo>
                    <a:pt x="67547" y="89947"/>
                  </a:lnTo>
                  <a:lnTo>
                    <a:pt x="82373" y="79771"/>
                  </a:lnTo>
                  <a:lnTo>
                    <a:pt x="92192" y="65028"/>
                  </a:lnTo>
                  <a:lnTo>
                    <a:pt x="95745" y="47142"/>
                  </a:lnTo>
                  <a:lnTo>
                    <a:pt x="92035" y="28814"/>
                  </a:lnTo>
                  <a:lnTo>
                    <a:pt x="81922" y="13827"/>
                  </a:lnTo>
                  <a:lnTo>
                    <a:pt x="66936" y="3711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8" name="object 46"/>
            <p:cNvSpPr/>
            <p:nvPr/>
          </p:nvSpPr>
          <p:spPr>
            <a:xfrm>
              <a:off x="9947631" y="639000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82" y="3711"/>
                  </a:lnTo>
                  <a:lnTo>
                    <a:pt x="13808" y="13827"/>
                  </a:lnTo>
                  <a:lnTo>
                    <a:pt x="3706" y="28814"/>
                  </a:lnTo>
                  <a:lnTo>
                    <a:pt x="0" y="47142"/>
                  </a:lnTo>
                  <a:lnTo>
                    <a:pt x="3706" y="65470"/>
                  </a:lnTo>
                  <a:lnTo>
                    <a:pt x="13808" y="80457"/>
                  </a:lnTo>
                  <a:lnTo>
                    <a:pt x="28782" y="90572"/>
                  </a:lnTo>
                  <a:lnTo>
                    <a:pt x="47104" y="94284"/>
                  </a:lnTo>
                  <a:lnTo>
                    <a:pt x="65458" y="90572"/>
                  </a:lnTo>
                  <a:lnTo>
                    <a:pt x="80465" y="80457"/>
                  </a:lnTo>
                  <a:lnTo>
                    <a:pt x="90593" y="65470"/>
                  </a:lnTo>
                  <a:lnTo>
                    <a:pt x="94310" y="47142"/>
                  </a:lnTo>
                  <a:lnTo>
                    <a:pt x="90593" y="28814"/>
                  </a:lnTo>
                  <a:lnTo>
                    <a:pt x="80465" y="13827"/>
                  </a:lnTo>
                  <a:lnTo>
                    <a:pt x="65458" y="3711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899" name="object 47"/>
            <p:cNvSpPr/>
            <p:nvPr/>
          </p:nvSpPr>
          <p:spPr>
            <a:xfrm>
              <a:off x="9593370" y="639000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29" y="0"/>
                  </a:moveTo>
                  <a:lnTo>
                    <a:pt x="28798" y="3711"/>
                  </a:lnTo>
                  <a:lnTo>
                    <a:pt x="13816" y="13827"/>
                  </a:lnTo>
                  <a:lnTo>
                    <a:pt x="3708" y="28814"/>
                  </a:lnTo>
                  <a:lnTo>
                    <a:pt x="0" y="47142"/>
                  </a:lnTo>
                  <a:lnTo>
                    <a:pt x="3708" y="65470"/>
                  </a:lnTo>
                  <a:lnTo>
                    <a:pt x="13816" y="80457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65470" y="90572"/>
                  </a:lnTo>
                  <a:lnTo>
                    <a:pt x="80460" y="80457"/>
                  </a:lnTo>
                  <a:lnTo>
                    <a:pt x="90574" y="65470"/>
                  </a:lnTo>
                  <a:lnTo>
                    <a:pt x="94284" y="47142"/>
                  </a:lnTo>
                  <a:lnTo>
                    <a:pt x="90574" y="28814"/>
                  </a:lnTo>
                  <a:lnTo>
                    <a:pt x="80460" y="13827"/>
                  </a:lnTo>
                  <a:lnTo>
                    <a:pt x="65470" y="3711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0" name="object 48"/>
            <p:cNvSpPr/>
            <p:nvPr/>
          </p:nvSpPr>
          <p:spPr>
            <a:xfrm>
              <a:off x="10301808" y="672663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5">
                  <a:moveTo>
                    <a:pt x="48602" y="0"/>
                  </a:moveTo>
                  <a:lnTo>
                    <a:pt x="29446" y="3719"/>
                  </a:lnTo>
                  <a:lnTo>
                    <a:pt x="14023" y="13855"/>
                  </a:lnTo>
                  <a:lnTo>
                    <a:pt x="3740" y="28878"/>
                  </a:lnTo>
                  <a:lnTo>
                    <a:pt x="0" y="47256"/>
                  </a:lnTo>
                  <a:lnTo>
                    <a:pt x="3718" y="65546"/>
                  </a:lnTo>
                  <a:lnTo>
                    <a:pt x="13854" y="80510"/>
                  </a:lnTo>
                  <a:lnTo>
                    <a:pt x="28873" y="90613"/>
                  </a:lnTo>
                  <a:lnTo>
                    <a:pt x="47243" y="94322"/>
                  </a:lnTo>
                  <a:lnTo>
                    <a:pt x="48971" y="94208"/>
                  </a:lnTo>
                  <a:lnTo>
                    <a:pt x="67547" y="89994"/>
                  </a:lnTo>
                  <a:lnTo>
                    <a:pt x="82373" y="79832"/>
                  </a:lnTo>
                  <a:lnTo>
                    <a:pt x="92192" y="65107"/>
                  </a:lnTo>
                  <a:lnTo>
                    <a:pt x="95745" y="47256"/>
                  </a:lnTo>
                  <a:lnTo>
                    <a:pt x="92035" y="28878"/>
                  </a:lnTo>
                  <a:lnTo>
                    <a:pt x="81922" y="13855"/>
                  </a:lnTo>
                  <a:lnTo>
                    <a:pt x="66936" y="3719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1" name="object 49"/>
            <p:cNvSpPr/>
            <p:nvPr/>
          </p:nvSpPr>
          <p:spPr>
            <a:xfrm>
              <a:off x="9947631" y="672663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04" y="0"/>
                  </a:moveTo>
                  <a:lnTo>
                    <a:pt x="28782" y="3719"/>
                  </a:lnTo>
                  <a:lnTo>
                    <a:pt x="13808" y="13855"/>
                  </a:lnTo>
                  <a:lnTo>
                    <a:pt x="3706" y="28878"/>
                  </a:lnTo>
                  <a:lnTo>
                    <a:pt x="0" y="47256"/>
                  </a:lnTo>
                  <a:lnTo>
                    <a:pt x="3706" y="65546"/>
                  </a:lnTo>
                  <a:lnTo>
                    <a:pt x="13808" y="80510"/>
                  </a:lnTo>
                  <a:lnTo>
                    <a:pt x="28782" y="90613"/>
                  </a:lnTo>
                  <a:lnTo>
                    <a:pt x="47104" y="94322"/>
                  </a:lnTo>
                  <a:lnTo>
                    <a:pt x="65458" y="90613"/>
                  </a:lnTo>
                  <a:lnTo>
                    <a:pt x="80465" y="80510"/>
                  </a:lnTo>
                  <a:lnTo>
                    <a:pt x="90593" y="65546"/>
                  </a:lnTo>
                  <a:lnTo>
                    <a:pt x="94310" y="47256"/>
                  </a:lnTo>
                  <a:lnTo>
                    <a:pt x="90593" y="28878"/>
                  </a:lnTo>
                  <a:lnTo>
                    <a:pt x="80465" y="13855"/>
                  </a:lnTo>
                  <a:lnTo>
                    <a:pt x="65458" y="3719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2" name="object 50"/>
            <p:cNvSpPr/>
            <p:nvPr/>
          </p:nvSpPr>
          <p:spPr>
            <a:xfrm>
              <a:off x="9593370" y="6726633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29" y="0"/>
                  </a:moveTo>
                  <a:lnTo>
                    <a:pt x="28798" y="3719"/>
                  </a:lnTo>
                  <a:lnTo>
                    <a:pt x="13816" y="13855"/>
                  </a:lnTo>
                  <a:lnTo>
                    <a:pt x="3708" y="28878"/>
                  </a:lnTo>
                  <a:lnTo>
                    <a:pt x="0" y="47256"/>
                  </a:lnTo>
                  <a:lnTo>
                    <a:pt x="3708" y="65546"/>
                  </a:lnTo>
                  <a:lnTo>
                    <a:pt x="13816" y="80510"/>
                  </a:lnTo>
                  <a:lnTo>
                    <a:pt x="28798" y="90613"/>
                  </a:lnTo>
                  <a:lnTo>
                    <a:pt x="47129" y="94322"/>
                  </a:lnTo>
                  <a:lnTo>
                    <a:pt x="65470" y="90613"/>
                  </a:lnTo>
                  <a:lnTo>
                    <a:pt x="80460" y="80510"/>
                  </a:lnTo>
                  <a:lnTo>
                    <a:pt x="90574" y="65546"/>
                  </a:lnTo>
                  <a:lnTo>
                    <a:pt x="94284" y="47256"/>
                  </a:lnTo>
                  <a:lnTo>
                    <a:pt x="90574" y="28878"/>
                  </a:lnTo>
                  <a:lnTo>
                    <a:pt x="80460" y="13855"/>
                  </a:lnTo>
                  <a:lnTo>
                    <a:pt x="65470" y="3719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3" name="object 51"/>
            <p:cNvSpPr/>
            <p:nvPr/>
          </p:nvSpPr>
          <p:spPr>
            <a:xfrm>
              <a:off x="10301808" y="707623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5">
                  <a:moveTo>
                    <a:pt x="48602" y="0"/>
                  </a:moveTo>
                  <a:lnTo>
                    <a:pt x="29446" y="3706"/>
                  </a:lnTo>
                  <a:lnTo>
                    <a:pt x="14023" y="13811"/>
                  </a:lnTo>
                  <a:lnTo>
                    <a:pt x="3740" y="28792"/>
                  </a:lnTo>
                  <a:lnTo>
                    <a:pt x="0" y="47129"/>
                  </a:lnTo>
                  <a:lnTo>
                    <a:pt x="3718" y="65461"/>
                  </a:lnTo>
                  <a:lnTo>
                    <a:pt x="13854" y="80443"/>
                  </a:lnTo>
                  <a:lnTo>
                    <a:pt x="28873" y="90551"/>
                  </a:lnTo>
                  <a:lnTo>
                    <a:pt x="47243" y="94259"/>
                  </a:lnTo>
                  <a:lnTo>
                    <a:pt x="48971" y="94157"/>
                  </a:lnTo>
                  <a:lnTo>
                    <a:pt x="67547" y="89920"/>
                  </a:lnTo>
                  <a:lnTo>
                    <a:pt x="82373" y="79746"/>
                  </a:lnTo>
                  <a:lnTo>
                    <a:pt x="92192" y="65004"/>
                  </a:lnTo>
                  <a:lnTo>
                    <a:pt x="95745" y="47129"/>
                  </a:lnTo>
                  <a:lnTo>
                    <a:pt x="92035" y="28792"/>
                  </a:lnTo>
                  <a:lnTo>
                    <a:pt x="81922" y="13811"/>
                  </a:lnTo>
                  <a:lnTo>
                    <a:pt x="66936" y="3706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4" name="object 52"/>
            <p:cNvSpPr/>
            <p:nvPr/>
          </p:nvSpPr>
          <p:spPr>
            <a:xfrm>
              <a:off x="9947631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04" y="0"/>
                  </a:moveTo>
                  <a:lnTo>
                    <a:pt x="28782" y="3706"/>
                  </a:lnTo>
                  <a:lnTo>
                    <a:pt x="13808" y="13811"/>
                  </a:lnTo>
                  <a:lnTo>
                    <a:pt x="3706" y="28792"/>
                  </a:lnTo>
                  <a:lnTo>
                    <a:pt x="0" y="47129"/>
                  </a:lnTo>
                  <a:lnTo>
                    <a:pt x="3706" y="65461"/>
                  </a:lnTo>
                  <a:lnTo>
                    <a:pt x="13808" y="80443"/>
                  </a:lnTo>
                  <a:lnTo>
                    <a:pt x="28782" y="90551"/>
                  </a:lnTo>
                  <a:lnTo>
                    <a:pt x="47104" y="94259"/>
                  </a:lnTo>
                  <a:lnTo>
                    <a:pt x="65458" y="90551"/>
                  </a:lnTo>
                  <a:lnTo>
                    <a:pt x="80465" y="80443"/>
                  </a:lnTo>
                  <a:lnTo>
                    <a:pt x="90593" y="65461"/>
                  </a:lnTo>
                  <a:lnTo>
                    <a:pt x="94310" y="47129"/>
                  </a:lnTo>
                  <a:lnTo>
                    <a:pt x="90593" y="28792"/>
                  </a:lnTo>
                  <a:lnTo>
                    <a:pt x="80465" y="13811"/>
                  </a:lnTo>
                  <a:lnTo>
                    <a:pt x="65458" y="3706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5" name="object 53"/>
            <p:cNvSpPr/>
            <p:nvPr/>
          </p:nvSpPr>
          <p:spPr>
            <a:xfrm>
              <a:off x="9593370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29" y="0"/>
                  </a:moveTo>
                  <a:lnTo>
                    <a:pt x="28798" y="3706"/>
                  </a:lnTo>
                  <a:lnTo>
                    <a:pt x="13816" y="13811"/>
                  </a:lnTo>
                  <a:lnTo>
                    <a:pt x="3708" y="28792"/>
                  </a:lnTo>
                  <a:lnTo>
                    <a:pt x="0" y="47129"/>
                  </a:lnTo>
                  <a:lnTo>
                    <a:pt x="3708" y="65461"/>
                  </a:lnTo>
                  <a:lnTo>
                    <a:pt x="13816" y="80443"/>
                  </a:lnTo>
                  <a:lnTo>
                    <a:pt x="28798" y="90551"/>
                  </a:lnTo>
                  <a:lnTo>
                    <a:pt x="47129" y="94259"/>
                  </a:lnTo>
                  <a:lnTo>
                    <a:pt x="65470" y="90551"/>
                  </a:lnTo>
                  <a:lnTo>
                    <a:pt x="80460" y="80443"/>
                  </a:lnTo>
                  <a:lnTo>
                    <a:pt x="90574" y="65461"/>
                  </a:lnTo>
                  <a:lnTo>
                    <a:pt x="94284" y="47129"/>
                  </a:lnTo>
                  <a:lnTo>
                    <a:pt x="90574" y="28792"/>
                  </a:lnTo>
                  <a:lnTo>
                    <a:pt x="80460" y="13811"/>
                  </a:lnTo>
                  <a:lnTo>
                    <a:pt x="65470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6" name="object 54"/>
            <p:cNvSpPr/>
            <p:nvPr/>
          </p:nvSpPr>
          <p:spPr>
            <a:xfrm>
              <a:off x="9239083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67" y="0"/>
                  </a:moveTo>
                  <a:lnTo>
                    <a:pt x="28819" y="3706"/>
                  </a:lnTo>
                  <a:lnTo>
                    <a:pt x="13825" y="13811"/>
                  </a:lnTo>
                  <a:lnTo>
                    <a:pt x="3710" y="28792"/>
                  </a:lnTo>
                  <a:lnTo>
                    <a:pt x="0" y="47129"/>
                  </a:lnTo>
                  <a:lnTo>
                    <a:pt x="3710" y="65461"/>
                  </a:lnTo>
                  <a:lnTo>
                    <a:pt x="13825" y="80443"/>
                  </a:lnTo>
                  <a:lnTo>
                    <a:pt x="28819" y="90551"/>
                  </a:lnTo>
                  <a:lnTo>
                    <a:pt x="47167" y="94259"/>
                  </a:lnTo>
                  <a:lnTo>
                    <a:pt x="65512" y="90551"/>
                  </a:lnTo>
                  <a:lnTo>
                    <a:pt x="80511" y="80443"/>
                  </a:lnTo>
                  <a:lnTo>
                    <a:pt x="90633" y="65461"/>
                  </a:lnTo>
                  <a:lnTo>
                    <a:pt x="94348" y="47129"/>
                  </a:lnTo>
                  <a:lnTo>
                    <a:pt x="90633" y="28792"/>
                  </a:lnTo>
                  <a:lnTo>
                    <a:pt x="80511" y="13811"/>
                  </a:lnTo>
                  <a:lnTo>
                    <a:pt x="65512" y="3706"/>
                  </a:lnTo>
                  <a:lnTo>
                    <a:pt x="47167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7" name="object 55"/>
            <p:cNvSpPr/>
            <p:nvPr/>
          </p:nvSpPr>
          <p:spPr>
            <a:xfrm>
              <a:off x="8884898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42" y="0"/>
                  </a:moveTo>
                  <a:lnTo>
                    <a:pt x="28803" y="3706"/>
                  </a:lnTo>
                  <a:lnTo>
                    <a:pt x="13817" y="13811"/>
                  </a:lnTo>
                  <a:lnTo>
                    <a:pt x="3708" y="28792"/>
                  </a:lnTo>
                  <a:lnTo>
                    <a:pt x="0" y="47129"/>
                  </a:lnTo>
                  <a:lnTo>
                    <a:pt x="3708" y="65461"/>
                  </a:lnTo>
                  <a:lnTo>
                    <a:pt x="13817" y="80443"/>
                  </a:lnTo>
                  <a:lnTo>
                    <a:pt x="28803" y="90551"/>
                  </a:lnTo>
                  <a:lnTo>
                    <a:pt x="47142" y="94259"/>
                  </a:lnTo>
                  <a:lnTo>
                    <a:pt x="65470" y="90551"/>
                  </a:lnTo>
                  <a:lnTo>
                    <a:pt x="80457" y="80443"/>
                  </a:lnTo>
                  <a:lnTo>
                    <a:pt x="90572" y="65461"/>
                  </a:lnTo>
                  <a:lnTo>
                    <a:pt x="94284" y="47129"/>
                  </a:lnTo>
                  <a:lnTo>
                    <a:pt x="90572" y="28792"/>
                  </a:lnTo>
                  <a:lnTo>
                    <a:pt x="80457" y="13811"/>
                  </a:lnTo>
                  <a:lnTo>
                    <a:pt x="65470" y="3706"/>
                  </a:lnTo>
                  <a:lnTo>
                    <a:pt x="4714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8" name="object 56"/>
            <p:cNvSpPr/>
            <p:nvPr/>
          </p:nvSpPr>
          <p:spPr>
            <a:xfrm>
              <a:off x="8530638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55" y="0"/>
                  </a:moveTo>
                  <a:lnTo>
                    <a:pt x="28819" y="3706"/>
                  </a:lnTo>
                  <a:lnTo>
                    <a:pt x="13828" y="13811"/>
                  </a:lnTo>
                  <a:lnTo>
                    <a:pt x="3712" y="28792"/>
                  </a:lnTo>
                  <a:lnTo>
                    <a:pt x="0" y="47129"/>
                  </a:lnTo>
                  <a:lnTo>
                    <a:pt x="3712" y="65461"/>
                  </a:lnTo>
                  <a:lnTo>
                    <a:pt x="13828" y="80443"/>
                  </a:lnTo>
                  <a:lnTo>
                    <a:pt x="28819" y="90551"/>
                  </a:lnTo>
                  <a:lnTo>
                    <a:pt x="47155" y="94259"/>
                  </a:lnTo>
                  <a:lnTo>
                    <a:pt x="65497" y="90551"/>
                  </a:lnTo>
                  <a:lnTo>
                    <a:pt x="80492" y="80443"/>
                  </a:lnTo>
                  <a:lnTo>
                    <a:pt x="90610" y="65461"/>
                  </a:lnTo>
                  <a:lnTo>
                    <a:pt x="94322" y="47129"/>
                  </a:lnTo>
                  <a:lnTo>
                    <a:pt x="90610" y="28792"/>
                  </a:lnTo>
                  <a:lnTo>
                    <a:pt x="80492" y="13811"/>
                  </a:lnTo>
                  <a:lnTo>
                    <a:pt x="65497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09" name="object 57"/>
            <p:cNvSpPr/>
            <p:nvPr/>
          </p:nvSpPr>
          <p:spPr>
            <a:xfrm>
              <a:off x="8175094" y="2160229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48450" y="0"/>
                  </a:moveTo>
                  <a:lnTo>
                    <a:pt x="29366" y="3706"/>
                  </a:lnTo>
                  <a:lnTo>
                    <a:pt x="13990" y="13809"/>
                  </a:lnTo>
                  <a:lnTo>
                    <a:pt x="3732" y="28787"/>
                  </a:lnTo>
                  <a:lnTo>
                    <a:pt x="0" y="47117"/>
                  </a:lnTo>
                  <a:lnTo>
                    <a:pt x="3712" y="65467"/>
                  </a:lnTo>
                  <a:lnTo>
                    <a:pt x="13830" y="80465"/>
                  </a:lnTo>
                  <a:lnTo>
                    <a:pt x="28825" y="90584"/>
                  </a:lnTo>
                  <a:lnTo>
                    <a:pt x="47167" y="94297"/>
                  </a:lnTo>
                  <a:lnTo>
                    <a:pt x="48958" y="94145"/>
                  </a:lnTo>
                  <a:lnTo>
                    <a:pt x="67491" y="89897"/>
                  </a:lnTo>
                  <a:lnTo>
                    <a:pt x="82272" y="79721"/>
                  </a:lnTo>
                  <a:lnTo>
                    <a:pt x="92054" y="64987"/>
                  </a:lnTo>
                  <a:lnTo>
                    <a:pt x="95592" y="47117"/>
                  </a:lnTo>
                  <a:lnTo>
                    <a:pt x="91882" y="28787"/>
                  </a:lnTo>
                  <a:lnTo>
                    <a:pt x="81770" y="13809"/>
                  </a:lnTo>
                  <a:lnTo>
                    <a:pt x="66783" y="3706"/>
                  </a:lnTo>
                  <a:lnTo>
                    <a:pt x="48450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0" name="object 58"/>
            <p:cNvSpPr/>
            <p:nvPr/>
          </p:nvSpPr>
          <p:spPr>
            <a:xfrm>
              <a:off x="7820890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066" y="0"/>
                  </a:moveTo>
                  <a:lnTo>
                    <a:pt x="28760" y="3706"/>
                  </a:lnTo>
                  <a:lnTo>
                    <a:pt x="13798" y="13809"/>
                  </a:lnTo>
                  <a:lnTo>
                    <a:pt x="3703" y="28787"/>
                  </a:lnTo>
                  <a:lnTo>
                    <a:pt x="0" y="47117"/>
                  </a:lnTo>
                  <a:lnTo>
                    <a:pt x="3703" y="65467"/>
                  </a:lnTo>
                  <a:lnTo>
                    <a:pt x="13798" y="80465"/>
                  </a:lnTo>
                  <a:lnTo>
                    <a:pt x="28760" y="90584"/>
                  </a:lnTo>
                  <a:lnTo>
                    <a:pt x="47066" y="94297"/>
                  </a:lnTo>
                  <a:lnTo>
                    <a:pt x="65429" y="90584"/>
                  </a:lnTo>
                  <a:lnTo>
                    <a:pt x="80444" y="80465"/>
                  </a:lnTo>
                  <a:lnTo>
                    <a:pt x="90578" y="65467"/>
                  </a:lnTo>
                  <a:lnTo>
                    <a:pt x="94297" y="47117"/>
                  </a:lnTo>
                  <a:lnTo>
                    <a:pt x="90578" y="28787"/>
                  </a:lnTo>
                  <a:lnTo>
                    <a:pt x="80444" y="13809"/>
                  </a:lnTo>
                  <a:lnTo>
                    <a:pt x="65429" y="3706"/>
                  </a:lnTo>
                  <a:lnTo>
                    <a:pt x="4706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1" name="object 59"/>
            <p:cNvSpPr/>
            <p:nvPr/>
          </p:nvSpPr>
          <p:spPr>
            <a:xfrm>
              <a:off x="7466615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55" y="0"/>
                  </a:moveTo>
                  <a:lnTo>
                    <a:pt x="28808" y="3706"/>
                  </a:lnTo>
                  <a:lnTo>
                    <a:pt x="13819" y="13809"/>
                  </a:lnTo>
                  <a:lnTo>
                    <a:pt x="3708" y="28787"/>
                  </a:lnTo>
                  <a:lnTo>
                    <a:pt x="0" y="47117"/>
                  </a:lnTo>
                  <a:lnTo>
                    <a:pt x="3708" y="65467"/>
                  </a:lnTo>
                  <a:lnTo>
                    <a:pt x="13819" y="80465"/>
                  </a:lnTo>
                  <a:lnTo>
                    <a:pt x="28808" y="90584"/>
                  </a:lnTo>
                  <a:lnTo>
                    <a:pt x="47155" y="94297"/>
                  </a:lnTo>
                  <a:lnTo>
                    <a:pt x="65486" y="90584"/>
                  </a:lnTo>
                  <a:lnTo>
                    <a:pt x="80468" y="80465"/>
                  </a:lnTo>
                  <a:lnTo>
                    <a:pt x="90576" y="65467"/>
                  </a:lnTo>
                  <a:lnTo>
                    <a:pt x="94284" y="47117"/>
                  </a:lnTo>
                  <a:lnTo>
                    <a:pt x="90576" y="28787"/>
                  </a:lnTo>
                  <a:lnTo>
                    <a:pt x="80468" y="13809"/>
                  </a:lnTo>
                  <a:lnTo>
                    <a:pt x="65486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2" name="object 60"/>
            <p:cNvSpPr/>
            <p:nvPr/>
          </p:nvSpPr>
          <p:spPr>
            <a:xfrm>
              <a:off x="7112368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42" y="0"/>
                  </a:moveTo>
                  <a:lnTo>
                    <a:pt x="28814" y="3706"/>
                  </a:lnTo>
                  <a:lnTo>
                    <a:pt x="13827" y="13809"/>
                  </a:lnTo>
                  <a:lnTo>
                    <a:pt x="3711" y="28787"/>
                  </a:lnTo>
                  <a:lnTo>
                    <a:pt x="0" y="47117"/>
                  </a:lnTo>
                  <a:lnTo>
                    <a:pt x="3711" y="65467"/>
                  </a:lnTo>
                  <a:lnTo>
                    <a:pt x="13827" y="80465"/>
                  </a:lnTo>
                  <a:lnTo>
                    <a:pt x="28814" y="90584"/>
                  </a:lnTo>
                  <a:lnTo>
                    <a:pt x="47142" y="94297"/>
                  </a:lnTo>
                  <a:lnTo>
                    <a:pt x="65490" y="90584"/>
                  </a:lnTo>
                  <a:lnTo>
                    <a:pt x="80484" y="80465"/>
                  </a:lnTo>
                  <a:lnTo>
                    <a:pt x="90599" y="65467"/>
                  </a:lnTo>
                  <a:lnTo>
                    <a:pt x="94310" y="47117"/>
                  </a:lnTo>
                  <a:lnTo>
                    <a:pt x="90599" y="28787"/>
                  </a:lnTo>
                  <a:lnTo>
                    <a:pt x="80484" y="13809"/>
                  </a:lnTo>
                  <a:lnTo>
                    <a:pt x="65490" y="3706"/>
                  </a:lnTo>
                  <a:lnTo>
                    <a:pt x="4714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3" name="object 61"/>
            <p:cNvSpPr/>
            <p:nvPr/>
          </p:nvSpPr>
          <p:spPr>
            <a:xfrm>
              <a:off x="6758196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47104" y="0"/>
                  </a:moveTo>
                  <a:lnTo>
                    <a:pt x="28776" y="3706"/>
                  </a:lnTo>
                  <a:lnTo>
                    <a:pt x="13803" y="13809"/>
                  </a:lnTo>
                  <a:lnTo>
                    <a:pt x="3704" y="28787"/>
                  </a:lnTo>
                  <a:lnTo>
                    <a:pt x="0" y="47117"/>
                  </a:lnTo>
                  <a:lnTo>
                    <a:pt x="3704" y="65467"/>
                  </a:lnTo>
                  <a:lnTo>
                    <a:pt x="13803" y="80465"/>
                  </a:lnTo>
                  <a:lnTo>
                    <a:pt x="28776" y="90584"/>
                  </a:lnTo>
                  <a:lnTo>
                    <a:pt x="47104" y="94297"/>
                  </a:lnTo>
                  <a:lnTo>
                    <a:pt x="65425" y="90584"/>
                  </a:lnTo>
                  <a:lnTo>
                    <a:pt x="80408" y="80465"/>
                  </a:lnTo>
                  <a:lnTo>
                    <a:pt x="90522" y="65467"/>
                  </a:lnTo>
                  <a:lnTo>
                    <a:pt x="94233" y="47117"/>
                  </a:lnTo>
                  <a:lnTo>
                    <a:pt x="90522" y="28787"/>
                  </a:lnTo>
                  <a:lnTo>
                    <a:pt x="80408" y="13809"/>
                  </a:lnTo>
                  <a:lnTo>
                    <a:pt x="65425" y="3706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4" name="object 62"/>
            <p:cNvSpPr/>
            <p:nvPr/>
          </p:nvSpPr>
          <p:spPr>
            <a:xfrm>
              <a:off x="6403898" y="216022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47129" y="0"/>
                  </a:moveTo>
                  <a:lnTo>
                    <a:pt x="28803" y="3706"/>
                  </a:lnTo>
                  <a:lnTo>
                    <a:pt x="13820" y="13809"/>
                  </a:lnTo>
                  <a:lnTo>
                    <a:pt x="3709" y="28787"/>
                  </a:lnTo>
                  <a:lnTo>
                    <a:pt x="0" y="47117"/>
                  </a:lnTo>
                  <a:lnTo>
                    <a:pt x="3709" y="65467"/>
                  </a:lnTo>
                  <a:lnTo>
                    <a:pt x="13820" y="80465"/>
                  </a:lnTo>
                  <a:lnTo>
                    <a:pt x="28803" y="90584"/>
                  </a:lnTo>
                  <a:lnTo>
                    <a:pt x="47129" y="94297"/>
                  </a:lnTo>
                  <a:lnTo>
                    <a:pt x="65479" y="90584"/>
                  </a:lnTo>
                  <a:lnTo>
                    <a:pt x="80478" y="80465"/>
                  </a:lnTo>
                  <a:lnTo>
                    <a:pt x="90597" y="65467"/>
                  </a:lnTo>
                  <a:lnTo>
                    <a:pt x="94310" y="47117"/>
                  </a:lnTo>
                  <a:lnTo>
                    <a:pt x="90597" y="28787"/>
                  </a:lnTo>
                  <a:lnTo>
                    <a:pt x="80478" y="13809"/>
                  </a:lnTo>
                  <a:lnTo>
                    <a:pt x="65479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5" name="object 63"/>
            <p:cNvSpPr/>
            <p:nvPr/>
          </p:nvSpPr>
          <p:spPr>
            <a:xfrm>
              <a:off x="6049674" y="2160229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06"/>
                  </a:lnTo>
                  <a:lnTo>
                    <a:pt x="13950" y="13809"/>
                  </a:lnTo>
                  <a:lnTo>
                    <a:pt x="3725" y="28787"/>
                  </a:lnTo>
                  <a:lnTo>
                    <a:pt x="0" y="47117"/>
                  </a:lnTo>
                  <a:lnTo>
                    <a:pt x="3708" y="65467"/>
                  </a:lnTo>
                  <a:lnTo>
                    <a:pt x="13816" y="80465"/>
                  </a:lnTo>
                  <a:lnTo>
                    <a:pt x="28798" y="90584"/>
                  </a:lnTo>
                  <a:lnTo>
                    <a:pt x="47129" y="94297"/>
                  </a:lnTo>
                  <a:lnTo>
                    <a:pt x="48958" y="94119"/>
                  </a:lnTo>
                  <a:lnTo>
                    <a:pt x="67383" y="89827"/>
                  </a:lnTo>
                  <a:lnTo>
                    <a:pt x="82075" y="79640"/>
                  </a:lnTo>
                  <a:lnTo>
                    <a:pt x="91797" y="64935"/>
                  </a:lnTo>
                  <a:lnTo>
                    <a:pt x="95313" y="47117"/>
                  </a:lnTo>
                  <a:lnTo>
                    <a:pt x="91607" y="28787"/>
                  </a:lnTo>
                  <a:lnTo>
                    <a:pt x="81505" y="13809"/>
                  </a:lnTo>
                  <a:lnTo>
                    <a:pt x="66531" y="3706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6" name="object 64"/>
            <p:cNvSpPr/>
            <p:nvPr/>
          </p:nvSpPr>
          <p:spPr>
            <a:xfrm>
              <a:off x="6049674" y="249684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08"/>
                  </a:lnTo>
                  <a:lnTo>
                    <a:pt x="13950" y="13817"/>
                  </a:lnTo>
                  <a:lnTo>
                    <a:pt x="3725" y="28803"/>
                  </a:lnTo>
                  <a:lnTo>
                    <a:pt x="0" y="47142"/>
                  </a:lnTo>
                  <a:lnTo>
                    <a:pt x="3708" y="65496"/>
                  </a:lnTo>
                  <a:lnTo>
                    <a:pt x="13816" y="80503"/>
                  </a:lnTo>
                  <a:lnTo>
                    <a:pt x="28798" y="90631"/>
                  </a:lnTo>
                  <a:lnTo>
                    <a:pt x="47129" y="94348"/>
                  </a:lnTo>
                  <a:lnTo>
                    <a:pt x="48844" y="94208"/>
                  </a:lnTo>
                  <a:lnTo>
                    <a:pt x="67313" y="89908"/>
                  </a:lnTo>
                  <a:lnTo>
                    <a:pt x="82041" y="79721"/>
                  </a:lnTo>
                  <a:lnTo>
                    <a:pt x="91788" y="64995"/>
                  </a:lnTo>
                  <a:lnTo>
                    <a:pt x="95313" y="47142"/>
                  </a:lnTo>
                  <a:lnTo>
                    <a:pt x="91607" y="28803"/>
                  </a:lnTo>
                  <a:lnTo>
                    <a:pt x="81505" y="13817"/>
                  </a:lnTo>
                  <a:lnTo>
                    <a:pt x="66531" y="3708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917" name="object 65"/>
            <p:cNvSpPr/>
            <p:nvPr/>
          </p:nvSpPr>
          <p:spPr>
            <a:xfrm>
              <a:off x="6049674" y="2846412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04"/>
                  </a:lnTo>
                  <a:lnTo>
                    <a:pt x="13950" y="13806"/>
                  </a:lnTo>
                  <a:lnTo>
                    <a:pt x="3725" y="28787"/>
                  </a:lnTo>
                  <a:lnTo>
                    <a:pt x="0" y="47129"/>
                  </a:lnTo>
                  <a:lnTo>
                    <a:pt x="3708" y="65466"/>
                  </a:lnTo>
                  <a:lnTo>
                    <a:pt x="13816" y="80448"/>
                  </a:lnTo>
                  <a:lnTo>
                    <a:pt x="28798" y="90552"/>
                  </a:lnTo>
                  <a:lnTo>
                    <a:pt x="47129" y="94259"/>
                  </a:lnTo>
                  <a:lnTo>
                    <a:pt x="48844" y="94107"/>
                  </a:lnTo>
                  <a:lnTo>
                    <a:pt x="67313" y="89826"/>
                  </a:lnTo>
                  <a:lnTo>
                    <a:pt x="82041" y="79652"/>
                  </a:lnTo>
                  <a:lnTo>
                    <a:pt x="91788" y="64952"/>
                  </a:lnTo>
                  <a:lnTo>
                    <a:pt x="95313" y="47129"/>
                  </a:lnTo>
                  <a:lnTo>
                    <a:pt x="91607" y="28787"/>
                  </a:lnTo>
                  <a:lnTo>
                    <a:pt x="81505" y="13806"/>
                  </a:lnTo>
                  <a:lnTo>
                    <a:pt x="66531" y="3704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6" name="object 66"/>
            <p:cNvSpPr/>
            <p:nvPr/>
          </p:nvSpPr>
          <p:spPr>
            <a:xfrm>
              <a:off x="6049674" y="318307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04"/>
                  </a:lnTo>
                  <a:lnTo>
                    <a:pt x="13950" y="13803"/>
                  </a:lnTo>
                  <a:lnTo>
                    <a:pt x="3725" y="28776"/>
                  </a:lnTo>
                  <a:lnTo>
                    <a:pt x="0" y="47104"/>
                  </a:lnTo>
                  <a:lnTo>
                    <a:pt x="3708" y="65445"/>
                  </a:lnTo>
                  <a:lnTo>
                    <a:pt x="13816" y="80449"/>
                  </a:lnTo>
                  <a:lnTo>
                    <a:pt x="28798" y="90579"/>
                  </a:lnTo>
                  <a:lnTo>
                    <a:pt x="47129" y="94297"/>
                  </a:lnTo>
                  <a:lnTo>
                    <a:pt x="48958" y="94145"/>
                  </a:lnTo>
                  <a:lnTo>
                    <a:pt x="67388" y="89806"/>
                  </a:lnTo>
                  <a:lnTo>
                    <a:pt x="82080" y="79609"/>
                  </a:lnTo>
                  <a:lnTo>
                    <a:pt x="91799" y="64908"/>
                  </a:lnTo>
                  <a:lnTo>
                    <a:pt x="95313" y="47104"/>
                  </a:lnTo>
                  <a:lnTo>
                    <a:pt x="91607" y="28776"/>
                  </a:lnTo>
                  <a:lnTo>
                    <a:pt x="81505" y="13803"/>
                  </a:lnTo>
                  <a:lnTo>
                    <a:pt x="66531" y="3704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7" name="object 67"/>
            <p:cNvSpPr/>
            <p:nvPr/>
          </p:nvSpPr>
          <p:spPr>
            <a:xfrm>
              <a:off x="6049674" y="356530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11"/>
                  </a:lnTo>
                  <a:lnTo>
                    <a:pt x="13950" y="13825"/>
                  </a:lnTo>
                  <a:lnTo>
                    <a:pt x="3725" y="28808"/>
                  </a:lnTo>
                  <a:lnTo>
                    <a:pt x="0" y="47129"/>
                  </a:lnTo>
                  <a:lnTo>
                    <a:pt x="3708" y="65474"/>
                  </a:lnTo>
                  <a:lnTo>
                    <a:pt x="13816" y="80473"/>
                  </a:lnTo>
                  <a:lnTo>
                    <a:pt x="28798" y="90595"/>
                  </a:lnTo>
                  <a:lnTo>
                    <a:pt x="47129" y="94310"/>
                  </a:lnTo>
                  <a:lnTo>
                    <a:pt x="48869" y="94157"/>
                  </a:lnTo>
                  <a:lnTo>
                    <a:pt x="67313" y="89877"/>
                  </a:lnTo>
                  <a:lnTo>
                    <a:pt x="82041" y="79695"/>
                  </a:lnTo>
                  <a:lnTo>
                    <a:pt x="91788" y="64974"/>
                  </a:lnTo>
                  <a:lnTo>
                    <a:pt x="95313" y="47129"/>
                  </a:lnTo>
                  <a:lnTo>
                    <a:pt x="91607" y="28808"/>
                  </a:lnTo>
                  <a:lnTo>
                    <a:pt x="81505" y="13825"/>
                  </a:lnTo>
                  <a:lnTo>
                    <a:pt x="66531" y="3711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8" name="object 68"/>
            <p:cNvSpPr/>
            <p:nvPr/>
          </p:nvSpPr>
          <p:spPr>
            <a:xfrm>
              <a:off x="6049674" y="390190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12"/>
                  </a:lnTo>
                  <a:lnTo>
                    <a:pt x="13950" y="13833"/>
                  </a:lnTo>
                  <a:lnTo>
                    <a:pt x="3725" y="28835"/>
                  </a:lnTo>
                  <a:lnTo>
                    <a:pt x="0" y="47193"/>
                  </a:lnTo>
                  <a:lnTo>
                    <a:pt x="3708" y="65532"/>
                  </a:lnTo>
                  <a:lnTo>
                    <a:pt x="13816" y="80518"/>
                  </a:lnTo>
                  <a:lnTo>
                    <a:pt x="28798" y="90627"/>
                  </a:lnTo>
                  <a:lnTo>
                    <a:pt x="47129" y="94335"/>
                  </a:lnTo>
                  <a:lnTo>
                    <a:pt x="48958" y="94183"/>
                  </a:lnTo>
                  <a:lnTo>
                    <a:pt x="67383" y="89891"/>
                  </a:lnTo>
                  <a:lnTo>
                    <a:pt x="82075" y="79695"/>
                  </a:lnTo>
                  <a:lnTo>
                    <a:pt x="91797" y="64989"/>
                  </a:lnTo>
                  <a:lnTo>
                    <a:pt x="95313" y="47193"/>
                  </a:lnTo>
                  <a:lnTo>
                    <a:pt x="91607" y="28835"/>
                  </a:lnTo>
                  <a:lnTo>
                    <a:pt x="81505" y="13833"/>
                  </a:lnTo>
                  <a:lnTo>
                    <a:pt x="66531" y="3712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39" name="object 69"/>
            <p:cNvSpPr/>
            <p:nvPr/>
          </p:nvSpPr>
          <p:spPr>
            <a:xfrm>
              <a:off x="6049674" y="4251486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06"/>
                  </a:lnTo>
                  <a:lnTo>
                    <a:pt x="13950" y="13809"/>
                  </a:lnTo>
                  <a:lnTo>
                    <a:pt x="3725" y="28787"/>
                  </a:lnTo>
                  <a:lnTo>
                    <a:pt x="0" y="47117"/>
                  </a:lnTo>
                  <a:lnTo>
                    <a:pt x="3708" y="65477"/>
                  </a:lnTo>
                  <a:lnTo>
                    <a:pt x="13816" y="80475"/>
                  </a:lnTo>
                  <a:lnTo>
                    <a:pt x="28798" y="90588"/>
                  </a:lnTo>
                  <a:lnTo>
                    <a:pt x="47129" y="94297"/>
                  </a:lnTo>
                  <a:lnTo>
                    <a:pt x="48958" y="94145"/>
                  </a:lnTo>
                  <a:lnTo>
                    <a:pt x="67383" y="89834"/>
                  </a:lnTo>
                  <a:lnTo>
                    <a:pt x="82075" y="79646"/>
                  </a:lnTo>
                  <a:lnTo>
                    <a:pt x="91797" y="64940"/>
                  </a:lnTo>
                  <a:lnTo>
                    <a:pt x="95313" y="47117"/>
                  </a:lnTo>
                  <a:lnTo>
                    <a:pt x="91607" y="28787"/>
                  </a:lnTo>
                  <a:lnTo>
                    <a:pt x="81505" y="13809"/>
                  </a:lnTo>
                  <a:lnTo>
                    <a:pt x="66531" y="3706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0" name="object 70"/>
            <p:cNvSpPr/>
            <p:nvPr/>
          </p:nvSpPr>
          <p:spPr>
            <a:xfrm>
              <a:off x="6049674" y="4588098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10"/>
                  </a:lnTo>
                  <a:lnTo>
                    <a:pt x="13950" y="13822"/>
                  </a:lnTo>
                  <a:lnTo>
                    <a:pt x="3725" y="28808"/>
                  </a:lnTo>
                  <a:lnTo>
                    <a:pt x="0" y="47142"/>
                  </a:lnTo>
                  <a:lnTo>
                    <a:pt x="3708" y="65490"/>
                  </a:lnTo>
                  <a:lnTo>
                    <a:pt x="13816" y="80484"/>
                  </a:lnTo>
                  <a:lnTo>
                    <a:pt x="28798" y="90599"/>
                  </a:lnTo>
                  <a:lnTo>
                    <a:pt x="47129" y="94310"/>
                  </a:lnTo>
                  <a:lnTo>
                    <a:pt x="48844" y="94183"/>
                  </a:lnTo>
                  <a:lnTo>
                    <a:pt x="67313" y="89897"/>
                  </a:lnTo>
                  <a:lnTo>
                    <a:pt x="82041" y="79717"/>
                  </a:lnTo>
                  <a:lnTo>
                    <a:pt x="91788" y="64994"/>
                  </a:lnTo>
                  <a:lnTo>
                    <a:pt x="95313" y="47142"/>
                  </a:lnTo>
                  <a:lnTo>
                    <a:pt x="91607" y="28808"/>
                  </a:lnTo>
                  <a:lnTo>
                    <a:pt x="81505" y="13822"/>
                  </a:lnTo>
                  <a:lnTo>
                    <a:pt x="66531" y="3710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1" name="object 71"/>
            <p:cNvSpPr/>
            <p:nvPr/>
          </p:nvSpPr>
          <p:spPr>
            <a:xfrm>
              <a:off x="6049674" y="498496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11"/>
                  </a:lnTo>
                  <a:lnTo>
                    <a:pt x="13950" y="13827"/>
                  </a:lnTo>
                  <a:lnTo>
                    <a:pt x="3725" y="28814"/>
                  </a:lnTo>
                  <a:lnTo>
                    <a:pt x="0" y="47142"/>
                  </a:lnTo>
                  <a:lnTo>
                    <a:pt x="3708" y="65470"/>
                  </a:lnTo>
                  <a:lnTo>
                    <a:pt x="13816" y="80457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48958" y="94132"/>
                  </a:lnTo>
                  <a:lnTo>
                    <a:pt x="67383" y="89815"/>
                  </a:lnTo>
                  <a:lnTo>
                    <a:pt x="82075" y="79632"/>
                  </a:lnTo>
                  <a:lnTo>
                    <a:pt x="91797" y="64938"/>
                  </a:lnTo>
                  <a:lnTo>
                    <a:pt x="95313" y="47142"/>
                  </a:lnTo>
                  <a:lnTo>
                    <a:pt x="91607" y="28814"/>
                  </a:lnTo>
                  <a:lnTo>
                    <a:pt x="81505" y="13827"/>
                  </a:lnTo>
                  <a:lnTo>
                    <a:pt x="66531" y="3711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2" name="object 72"/>
            <p:cNvSpPr/>
            <p:nvPr/>
          </p:nvSpPr>
          <p:spPr>
            <a:xfrm>
              <a:off x="6049674" y="532157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13"/>
                  </a:lnTo>
                  <a:lnTo>
                    <a:pt x="13950" y="13830"/>
                  </a:lnTo>
                  <a:lnTo>
                    <a:pt x="3725" y="28814"/>
                  </a:lnTo>
                  <a:lnTo>
                    <a:pt x="0" y="47129"/>
                  </a:lnTo>
                  <a:lnTo>
                    <a:pt x="3708" y="65496"/>
                  </a:lnTo>
                  <a:lnTo>
                    <a:pt x="13816" y="80506"/>
                  </a:lnTo>
                  <a:lnTo>
                    <a:pt x="28798" y="90633"/>
                  </a:lnTo>
                  <a:lnTo>
                    <a:pt x="47129" y="94348"/>
                  </a:lnTo>
                  <a:lnTo>
                    <a:pt x="48958" y="94183"/>
                  </a:lnTo>
                  <a:lnTo>
                    <a:pt x="67383" y="89877"/>
                  </a:lnTo>
                  <a:lnTo>
                    <a:pt x="82075" y="79682"/>
                  </a:lnTo>
                  <a:lnTo>
                    <a:pt x="91797" y="64968"/>
                  </a:lnTo>
                  <a:lnTo>
                    <a:pt x="95313" y="47129"/>
                  </a:lnTo>
                  <a:lnTo>
                    <a:pt x="91607" y="28814"/>
                  </a:lnTo>
                  <a:lnTo>
                    <a:pt x="81505" y="13830"/>
                  </a:lnTo>
                  <a:lnTo>
                    <a:pt x="66531" y="3713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3" name="object 73"/>
            <p:cNvSpPr/>
            <p:nvPr/>
          </p:nvSpPr>
          <p:spPr>
            <a:xfrm>
              <a:off x="6049674" y="567112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14"/>
                  </a:lnTo>
                  <a:lnTo>
                    <a:pt x="13950" y="13836"/>
                  </a:lnTo>
                  <a:lnTo>
                    <a:pt x="3725" y="28835"/>
                  </a:lnTo>
                  <a:lnTo>
                    <a:pt x="0" y="47180"/>
                  </a:lnTo>
                  <a:lnTo>
                    <a:pt x="3708" y="65513"/>
                  </a:lnTo>
                  <a:lnTo>
                    <a:pt x="13816" y="80500"/>
                  </a:lnTo>
                  <a:lnTo>
                    <a:pt x="28798" y="90612"/>
                  </a:lnTo>
                  <a:lnTo>
                    <a:pt x="47129" y="94322"/>
                  </a:lnTo>
                  <a:lnTo>
                    <a:pt x="48958" y="94145"/>
                  </a:lnTo>
                  <a:lnTo>
                    <a:pt x="67383" y="89848"/>
                  </a:lnTo>
                  <a:lnTo>
                    <a:pt x="82075" y="79681"/>
                  </a:lnTo>
                  <a:lnTo>
                    <a:pt x="91797" y="64992"/>
                  </a:lnTo>
                  <a:lnTo>
                    <a:pt x="95313" y="47180"/>
                  </a:lnTo>
                  <a:lnTo>
                    <a:pt x="91607" y="28835"/>
                  </a:lnTo>
                  <a:lnTo>
                    <a:pt x="81505" y="13836"/>
                  </a:lnTo>
                  <a:lnTo>
                    <a:pt x="66531" y="3714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4" name="object 74"/>
            <p:cNvSpPr/>
            <p:nvPr/>
          </p:nvSpPr>
          <p:spPr>
            <a:xfrm>
              <a:off x="6049674" y="6007831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09"/>
                  </a:lnTo>
                  <a:lnTo>
                    <a:pt x="13950" y="13819"/>
                  </a:lnTo>
                  <a:lnTo>
                    <a:pt x="3725" y="28798"/>
                  </a:lnTo>
                  <a:lnTo>
                    <a:pt x="0" y="47116"/>
                  </a:lnTo>
                  <a:lnTo>
                    <a:pt x="3708" y="65459"/>
                  </a:lnTo>
                  <a:lnTo>
                    <a:pt x="13816" y="80454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48958" y="94170"/>
                  </a:lnTo>
                  <a:lnTo>
                    <a:pt x="67383" y="89820"/>
                  </a:lnTo>
                  <a:lnTo>
                    <a:pt x="82075" y="79646"/>
                  </a:lnTo>
                  <a:lnTo>
                    <a:pt x="91797" y="64945"/>
                  </a:lnTo>
                  <a:lnTo>
                    <a:pt x="95313" y="47116"/>
                  </a:lnTo>
                  <a:lnTo>
                    <a:pt x="91607" y="28798"/>
                  </a:lnTo>
                  <a:lnTo>
                    <a:pt x="81505" y="13819"/>
                  </a:lnTo>
                  <a:lnTo>
                    <a:pt x="66531" y="3709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5" name="object 75"/>
            <p:cNvSpPr/>
            <p:nvPr/>
          </p:nvSpPr>
          <p:spPr>
            <a:xfrm>
              <a:off x="6049674" y="6390009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4">
                  <a:moveTo>
                    <a:pt x="48209" y="0"/>
                  </a:moveTo>
                  <a:lnTo>
                    <a:pt x="29253" y="3711"/>
                  </a:lnTo>
                  <a:lnTo>
                    <a:pt x="13950" y="13827"/>
                  </a:lnTo>
                  <a:lnTo>
                    <a:pt x="3725" y="28814"/>
                  </a:lnTo>
                  <a:lnTo>
                    <a:pt x="0" y="47142"/>
                  </a:lnTo>
                  <a:lnTo>
                    <a:pt x="3708" y="65470"/>
                  </a:lnTo>
                  <a:lnTo>
                    <a:pt x="13816" y="80457"/>
                  </a:lnTo>
                  <a:lnTo>
                    <a:pt x="28798" y="90572"/>
                  </a:lnTo>
                  <a:lnTo>
                    <a:pt x="47129" y="94284"/>
                  </a:lnTo>
                  <a:lnTo>
                    <a:pt x="48869" y="94132"/>
                  </a:lnTo>
                  <a:lnTo>
                    <a:pt x="67313" y="89870"/>
                  </a:lnTo>
                  <a:lnTo>
                    <a:pt x="82041" y="79690"/>
                  </a:lnTo>
                  <a:lnTo>
                    <a:pt x="91788" y="64974"/>
                  </a:lnTo>
                  <a:lnTo>
                    <a:pt x="95313" y="47142"/>
                  </a:lnTo>
                  <a:lnTo>
                    <a:pt x="91607" y="28814"/>
                  </a:lnTo>
                  <a:lnTo>
                    <a:pt x="81505" y="13827"/>
                  </a:lnTo>
                  <a:lnTo>
                    <a:pt x="66531" y="3711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6" name="object 76"/>
            <p:cNvSpPr/>
            <p:nvPr/>
          </p:nvSpPr>
          <p:spPr>
            <a:xfrm>
              <a:off x="6049674" y="6726633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5">
                  <a:moveTo>
                    <a:pt x="48209" y="0"/>
                  </a:moveTo>
                  <a:lnTo>
                    <a:pt x="29253" y="3719"/>
                  </a:lnTo>
                  <a:lnTo>
                    <a:pt x="13950" y="13855"/>
                  </a:lnTo>
                  <a:lnTo>
                    <a:pt x="3725" y="28878"/>
                  </a:lnTo>
                  <a:lnTo>
                    <a:pt x="0" y="47256"/>
                  </a:lnTo>
                  <a:lnTo>
                    <a:pt x="3708" y="65546"/>
                  </a:lnTo>
                  <a:lnTo>
                    <a:pt x="13816" y="80510"/>
                  </a:lnTo>
                  <a:lnTo>
                    <a:pt x="28798" y="90613"/>
                  </a:lnTo>
                  <a:lnTo>
                    <a:pt x="47129" y="94322"/>
                  </a:lnTo>
                  <a:lnTo>
                    <a:pt x="48958" y="94170"/>
                  </a:lnTo>
                  <a:lnTo>
                    <a:pt x="67383" y="89862"/>
                  </a:lnTo>
                  <a:lnTo>
                    <a:pt x="82075" y="79695"/>
                  </a:lnTo>
                  <a:lnTo>
                    <a:pt x="91797" y="65028"/>
                  </a:lnTo>
                  <a:lnTo>
                    <a:pt x="95313" y="47256"/>
                  </a:lnTo>
                  <a:lnTo>
                    <a:pt x="91607" y="28878"/>
                  </a:lnTo>
                  <a:lnTo>
                    <a:pt x="81505" y="13855"/>
                  </a:lnTo>
                  <a:lnTo>
                    <a:pt x="66531" y="3719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7" name="object 77"/>
            <p:cNvSpPr/>
            <p:nvPr/>
          </p:nvSpPr>
          <p:spPr>
            <a:xfrm>
              <a:off x="8175094" y="707623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5">
                  <a:moveTo>
                    <a:pt x="48450" y="0"/>
                  </a:moveTo>
                  <a:lnTo>
                    <a:pt x="29366" y="3706"/>
                  </a:lnTo>
                  <a:lnTo>
                    <a:pt x="13990" y="13811"/>
                  </a:lnTo>
                  <a:lnTo>
                    <a:pt x="3732" y="28792"/>
                  </a:lnTo>
                  <a:lnTo>
                    <a:pt x="0" y="47129"/>
                  </a:lnTo>
                  <a:lnTo>
                    <a:pt x="3712" y="65461"/>
                  </a:lnTo>
                  <a:lnTo>
                    <a:pt x="13830" y="80443"/>
                  </a:lnTo>
                  <a:lnTo>
                    <a:pt x="28825" y="90551"/>
                  </a:lnTo>
                  <a:lnTo>
                    <a:pt x="47167" y="94259"/>
                  </a:lnTo>
                  <a:lnTo>
                    <a:pt x="48958" y="94145"/>
                  </a:lnTo>
                  <a:lnTo>
                    <a:pt x="67491" y="89872"/>
                  </a:lnTo>
                  <a:lnTo>
                    <a:pt x="82272" y="79694"/>
                  </a:lnTo>
                  <a:lnTo>
                    <a:pt x="92054" y="64974"/>
                  </a:lnTo>
                  <a:lnTo>
                    <a:pt x="95592" y="47129"/>
                  </a:lnTo>
                  <a:lnTo>
                    <a:pt x="91882" y="28792"/>
                  </a:lnTo>
                  <a:lnTo>
                    <a:pt x="81770" y="13811"/>
                  </a:lnTo>
                  <a:lnTo>
                    <a:pt x="66783" y="3706"/>
                  </a:lnTo>
                  <a:lnTo>
                    <a:pt x="48450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8" name="object 78"/>
            <p:cNvSpPr/>
            <p:nvPr/>
          </p:nvSpPr>
          <p:spPr>
            <a:xfrm>
              <a:off x="7820890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066" y="0"/>
                  </a:moveTo>
                  <a:lnTo>
                    <a:pt x="28760" y="3706"/>
                  </a:lnTo>
                  <a:lnTo>
                    <a:pt x="13798" y="13811"/>
                  </a:lnTo>
                  <a:lnTo>
                    <a:pt x="3703" y="28792"/>
                  </a:lnTo>
                  <a:lnTo>
                    <a:pt x="0" y="47129"/>
                  </a:lnTo>
                  <a:lnTo>
                    <a:pt x="3703" y="65461"/>
                  </a:lnTo>
                  <a:lnTo>
                    <a:pt x="13798" y="80443"/>
                  </a:lnTo>
                  <a:lnTo>
                    <a:pt x="28760" y="90551"/>
                  </a:lnTo>
                  <a:lnTo>
                    <a:pt x="47066" y="94259"/>
                  </a:lnTo>
                  <a:lnTo>
                    <a:pt x="65429" y="90551"/>
                  </a:lnTo>
                  <a:lnTo>
                    <a:pt x="80444" y="80443"/>
                  </a:lnTo>
                  <a:lnTo>
                    <a:pt x="90578" y="65461"/>
                  </a:lnTo>
                  <a:lnTo>
                    <a:pt x="94297" y="47129"/>
                  </a:lnTo>
                  <a:lnTo>
                    <a:pt x="90578" y="28792"/>
                  </a:lnTo>
                  <a:lnTo>
                    <a:pt x="80444" y="13811"/>
                  </a:lnTo>
                  <a:lnTo>
                    <a:pt x="65429" y="3706"/>
                  </a:lnTo>
                  <a:lnTo>
                    <a:pt x="47066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49" name="object 79"/>
            <p:cNvSpPr/>
            <p:nvPr/>
          </p:nvSpPr>
          <p:spPr>
            <a:xfrm>
              <a:off x="7466615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55" y="0"/>
                  </a:moveTo>
                  <a:lnTo>
                    <a:pt x="28808" y="3706"/>
                  </a:lnTo>
                  <a:lnTo>
                    <a:pt x="13819" y="13811"/>
                  </a:lnTo>
                  <a:lnTo>
                    <a:pt x="3708" y="28792"/>
                  </a:lnTo>
                  <a:lnTo>
                    <a:pt x="0" y="47129"/>
                  </a:lnTo>
                  <a:lnTo>
                    <a:pt x="3708" y="65461"/>
                  </a:lnTo>
                  <a:lnTo>
                    <a:pt x="13819" y="80443"/>
                  </a:lnTo>
                  <a:lnTo>
                    <a:pt x="28808" y="90551"/>
                  </a:lnTo>
                  <a:lnTo>
                    <a:pt x="47155" y="94259"/>
                  </a:lnTo>
                  <a:lnTo>
                    <a:pt x="65486" y="90551"/>
                  </a:lnTo>
                  <a:lnTo>
                    <a:pt x="80468" y="80443"/>
                  </a:lnTo>
                  <a:lnTo>
                    <a:pt x="90576" y="65461"/>
                  </a:lnTo>
                  <a:lnTo>
                    <a:pt x="94284" y="47129"/>
                  </a:lnTo>
                  <a:lnTo>
                    <a:pt x="90576" y="28792"/>
                  </a:lnTo>
                  <a:lnTo>
                    <a:pt x="80468" y="13811"/>
                  </a:lnTo>
                  <a:lnTo>
                    <a:pt x="65486" y="3706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0" name="object 80"/>
            <p:cNvSpPr/>
            <p:nvPr/>
          </p:nvSpPr>
          <p:spPr>
            <a:xfrm>
              <a:off x="7112368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42" y="0"/>
                  </a:moveTo>
                  <a:lnTo>
                    <a:pt x="28814" y="3706"/>
                  </a:lnTo>
                  <a:lnTo>
                    <a:pt x="13827" y="13811"/>
                  </a:lnTo>
                  <a:lnTo>
                    <a:pt x="3711" y="28792"/>
                  </a:lnTo>
                  <a:lnTo>
                    <a:pt x="0" y="47129"/>
                  </a:lnTo>
                  <a:lnTo>
                    <a:pt x="3711" y="65461"/>
                  </a:lnTo>
                  <a:lnTo>
                    <a:pt x="13827" y="80443"/>
                  </a:lnTo>
                  <a:lnTo>
                    <a:pt x="28814" y="90551"/>
                  </a:lnTo>
                  <a:lnTo>
                    <a:pt x="47142" y="94259"/>
                  </a:lnTo>
                  <a:lnTo>
                    <a:pt x="65490" y="90551"/>
                  </a:lnTo>
                  <a:lnTo>
                    <a:pt x="80484" y="80443"/>
                  </a:lnTo>
                  <a:lnTo>
                    <a:pt x="90599" y="65461"/>
                  </a:lnTo>
                  <a:lnTo>
                    <a:pt x="94310" y="47129"/>
                  </a:lnTo>
                  <a:lnTo>
                    <a:pt x="90599" y="28792"/>
                  </a:lnTo>
                  <a:lnTo>
                    <a:pt x="80484" y="13811"/>
                  </a:lnTo>
                  <a:lnTo>
                    <a:pt x="65490" y="3706"/>
                  </a:lnTo>
                  <a:lnTo>
                    <a:pt x="47142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1" name="object 81"/>
            <p:cNvSpPr/>
            <p:nvPr/>
          </p:nvSpPr>
          <p:spPr>
            <a:xfrm>
              <a:off x="6758196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47104" y="0"/>
                  </a:moveTo>
                  <a:lnTo>
                    <a:pt x="28776" y="3706"/>
                  </a:lnTo>
                  <a:lnTo>
                    <a:pt x="13803" y="13811"/>
                  </a:lnTo>
                  <a:lnTo>
                    <a:pt x="3704" y="28792"/>
                  </a:lnTo>
                  <a:lnTo>
                    <a:pt x="0" y="47129"/>
                  </a:lnTo>
                  <a:lnTo>
                    <a:pt x="3704" y="65461"/>
                  </a:lnTo>
                  <a:lnTo>
                    <a:pt x="13803" y="80443"/>
                  </a:lnTo>
                  <a:lnTo>
                    <a:pt x="28776" y="90551"/>
                  </a:lnTo>
                  <a:lnTo>
                    <a:pt x="47104" y="94259"/>
                  </a:lnTo>
                  <a:lnTo>
                    <a:pt x="65425" y="90551"/>
                  </a:lnTo>
                  <a:lnTo>
                    <a:pt x="80408" y="80443"/>
                  </a:lnTo>
                  <a:lnTo>
                    <a:pt x="90522" y="65461"/>
                  </a:lnTo>
                  <a:lnTo>
                    <a:pt x="94233" y="47129"/>
                  </a:lnTo>
                  <a:lnTo>
                    <a:pt x="90522" y="28792"/>
                  </a:lnTo>
                  <a:lnTo>
                    <a:pt x="80408" y="13811"/>
                  </a:lnTo>
                  <a:lnTo>
                    <a:pt x="65425" y="3706"/>
                  </a:lnTo>
                  <a:lnTo>
                    <a:pt x="47104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2" name="object 82"/>
            <p:cNvSpPr/>
            <p:nvPr/>
          </p:nvSpPr>
          <p:spPr>
            <a:xfrm>
              <a:off x="6403898" y="7076230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5">
                  <a:moveTo>
                    <a:pt x="47129" y="0"/>
                  </a:moveTo>
                  <a:lnTo>
                    <a:pt x="28803" y="3706"/>
                  </a:lnTo>
                  <a:lnTo>
                    <a:pt x="13820" y="13811"/>
                  </a:lnTo>
                  <a:lnTo>
                    <a:pt x="3709" y="28792"/>
                  </a:lnTo>
                  <a:lnTo>
                    <a:pt x="0" y="47129"/>
                  </a:lnTo>
                  <a:lnTo>
                    <a:pt x="3709" y="65461"/>
                  </a:lnTo>
                  <a:lnTo>
                    <a:pt x="13820" y="80443"/>
                  </a:lnTo>
                  <a:lnTo>
                    <a:pt x="28803" y="90551"/>
                  </a:lnTo>
                  <a:lnTo>
                    <a:pt x="47129" y="94259"/>
                  </a:lnTo>
                  <a:lnTo>
                    <a:pt x="65479" y="90551"/>
                  </a:lnTo>
                  <a:lnTo>
                    <a:pt x="80478" y="80443"/>
                  </a:lnTo>
                  <a:lnTo>
                    <a:pt x="90597" y="65461"/>
                  </a:lnTo>
                  <a:lnTo>
                    <a:pt x="94310" y="47129"/>
                  </a:lnTo>
                  <a:lnTo>
                    <a:pt x="90597" y="28792"/>
                  </a:lnTo>
                  <a:lnTo>
                    <a:pt x="80478" y="13811"/>
                  </a:lnTo>
                  <a:lnTo>
                    <a:pt x="65479" y="370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3" name="object 83"/>
            <p:cNvSpPr/>
            <p:nvPr/>
          </p:nvSpPr>
          <p:spPr>
            <a:xfrm>
              <a:off x="6049674" y="7076230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5" h="94615">
                  <a:moveTo>
                    <a:pt x="48209" y="0"/>
                  </a:moveTo>
                  <a:lnTo>
                    <a:pt x="29253" y="3706"/>
                  </a:lnTo>
                  <a:lnTo>
                    <a:pt x="13950" y="13811"/>
                  </a:lnTo>
                  <a:lnTo>
                    <a:pt x="3725" y="28792"/>
                  </a:lnTo>
                  <a:lnTo>
                    <a:pt x="0" y="47129"/>
                  </a:lnTo>
                  <a:lnTo>
                    <a:pt x="3708" y="65461"/>
                  </a:lnTo>
                  <a:lnTo>
                    <a:pt x="13816" y="80443"/>
                  </a:lnTo>
                  <a:lnTo>
                    <a:pt x="28798" y="90551"/>
                  </a:lnTo>
                  <a:lnTo>
                    <a:pt x="47129" y="94259"/>
                  </a:lnTo>
                  <a:lnTo>
                    <a:pt x="48869" y="94157"/>
                  </a:lnTo>
                  <a:lnTo>
                    <a:pt x="67313" y="89852"/>
                  </a:lnTo>
                  <a:lnTo>
                    <a:pt x="82041" y="79670"/>
                  </a:lnTo>
                  <a:lnTo>
                    <a:pt x="91788" y="64958"/>
                  </a:lnTo>
                  <a:lnTo>
                    <a:pt x="95313" y="47129"/>
                  </a:lnTo>
                  <a:lnTo>
                    <a:pt x="91607" y="28792"/>
                  </a:lnTo>
                  <a:lnTo>
                    <a:pt x="81505" y="13811"/>
                  </a:lnTo>
                  <a:lnTo>
                    <a:pt x="66531" y="3706"/>
                  </a:lnTo>
                  <a:lnTo>
                    <a:pt x="48209" y="0"/>
                  </a:lnTo>
                  <a:close/>
                </a:path>
              </a:pathLst>
            </a:custGeom>
            <a:solidFill>
              <a:srgbClr val="404C8D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4" name="object 101"/>
            <p:cNvSpPr/>
            <p:nvPr/>
          </p:nvSpPr>
          <p:spPr>
            <a:xfrm>
              <a:off x="6452068" y="4301039"/>
              <a:ext cx="1059815" cy="2479675"/>
            </a:xfrm>
            <a:custGeom>
              <a:avLst/>
              <a:gdLst/>
              <a:ahLst/>
              <a:cxnLst/>
              <a:rect l="l" t="t" r="r" b="b"/>
              <a:pathLst>
                <a:path w="1059815" h="2479675">
                  <a:moveTo>
                    <a:pt x="1059408" y="2479370"/>
                  </a:moveTo>
                  <a:lnTo>
                    <a:pt x="0" y="0"/>
                  </a:lnTo>
                </a:path>
              </a:pathLst>
            </a:custGeom>
            <a:ln w="18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5" name="object 102"/>
            <p:cNvSpPr/>
            <p:nvPr/>
          </p:nvSpPr>
          <p:spPr>
            <a:xfrm>
              <a:off x="7154454" y="4301039"/>
              <a:ext cx="357505" cy="2479675"/>
            </a:xfrm>
            <a:custGeom>
              <a:avLst/>
              <a:gdLst/>
              <a:ahLst/>
              <a:cxnLst/>
              <a:rect l="l" t="t" r="r" b="b"/>
              <a:pathLst>
                <a:path w="357504" h="2479675">
                  <a:moveTo>
                    <a:pt x="357022" y="2479370"/>
                  </a:moveTo>
                  <a:lnTo>
                    <a:pt x="0" y="0"/>
                  </a:lnTo>
                </a:path>
              </a:pathLst>
            </a:custGeom>
            <a:ln w="18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6" name="object 103"/>
            <p:cNvSpPr/>
            <p:nvPr/>
          </p:nvSpPr>
          <p:spPr>
            <a:xfrm>
              <a:off x="7511477" y="3955002"/>
              <a:ext cx="0" cy="2825750"/>
            </a:xfrm>
            <a:custGeom>
              <a:avLst/>
              <a:gdLst/>
              <a:ahLst/>
              <a:cxnLst/>
              <a:rect l="l" t="t" r="r" b="b"/>
              <a:pathLst>
                <a:path h="2825750">
                  <a:moveTo>
                    <a:pt x="0" y="2825407"/>
                  </a:moveTo>
                  <a:lnTo>
                    <a:pt x="0" y="0"/>
                  </a:lnTo>
                </a:path>
              </a:pathLst>
            </a:custGeom>
            <a:ln w="18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7" name="object 104"/>
            <p:cNvSpPr/>
            <p:nvPr/>
          </p:nvSpPr>
          <p:spPr>
            <a:xfrm>
              <a:off x="7511477" y="2891732"/>
              <a:ext cx="697865" cy="3888740"/>
            </a:xfrm>
            <a:custGeom>
              <a:avLst/>
              <a:gdLst/>
              <a:ahLst/>
              <a:cxnLst/>
              <a:rect l="l" t="t" r="r" b="b"/>
              <a:pathLst>
                <a:path w="697865" h="3888740">
                  <a:moveTo>
                    <a:pt x="0" y="3888676"/>
                  </a:moveTo>
                  <a:lnTo>
                    <a:pt x="697661" y="0"/>
                  </a:lnTo>
                </a:path>
              </a:pathLst>
            </a:custGeom>
            <a:ln w="18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8" name="object 105"/>
            <p:cNvSpPr/>
            <p:nvPr/>
          </p:nvSpPr>
          <p:spPr>
            <a:xfrm>
              <a:off x="7511477" y="2547372"/>
              <a:ext cx="1417320" cy="4233545"/>
            </a:xfrm>
            <a:custGeom>
              <a:avLst/>
              <a:gdLst/>
              <a:ahLst/>
              <a:cxnLst/>
              <a:rect l="l" t="t" r="r" b="b"/>
              <a:pathLst>
                <a:path w="1417320" h="4233545">
                  <a:moveTo>
                    <a:pt x="0" y="4233037"/>
                  </a:moveTo>
                  <a:lnTo>
                    <a:pt x="1417078" y="0"/>
                  </a:lnTo>
                </a:path>
              </a:pathLst>
            </a:custGeom>
            <a:ln w="18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59" name="object 106"/>
            <p:cNvSpPr/>
            <p:nvPr/>
          </p:nvSpPr>
          <p:spPr>
            <a:xfrm>
              <a:off x="7511477" y="6062059"/>
              <a:ext cx="715645" cy="718820"/>
            </a:xfrm>
            <a:custGeom>
              <a:avLst/>
              <a:gdLst/>
              <a:ahLst/>
              <a:cxnLst/>
              <a:rect l="l" t="t" r="r" b="b"/>
              <a:pathLst>
                <a:path w="715645" h="718820">
                  <a:moveTo>
                    <a:pt x="0" y="718350"/>
                  </a:moveTo>
                  <a:lnTo>
                    <a:pt x="715251" y="0"/>
                  </a:lnTo>
                </a:path>
              </a:pathLst>
            </a:custGeom>
            <a:ln w="18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1660" name="object 107"/>
            <p:cNvSpPr/>
            <p:nvPr/>
          </p:nvSpPr>
          <p:spPr>
            <a:xfrm>
              <a:off x="7511477" y="4635239"/>
              <a:ext cx="1417320" cy="2145665"/>
            </a:xfrm>
            <a:custGeom>
              <a:avLst/>
              <a:gdLst/>
              <a:ahLst/>
              <a:cxnLst/>
              <a:rect l="l" t="t" r="r" b="b"/>
              <a:pathLst>
                <a:path w="1417320" h="2145665">
                  <a:moveTo>
                    <a:pt x="0" y="2145169"/>
                  </a:moveTo>
                  <a:lnTo>
                    <a:pt x="1417078" y="0"/>
                  </a:lnTo>
                </a:path>
              </a:pathLst>
            </a:custGeom>
            <a:ln w="18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</p:grpSp>
    </p:spTree>
    <p:extLst>
      <p:ext uri="{BB962C8B-B14F-4D97-AF65-F5344CB8AC3E}">
        <p14:creationId xmlns:p14="http://schemas.microsoft.com/office/powerpoint/2010/main" val="131082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GRIDS &amp; FORMS EXAMPLES</a:t>
            </a:r>
          </a:p>
        </p:txBody>
      </p:sp>
      <p:grpSp>
        <p:nvGrpSpPr>
          <p:cNvPr id="225" name="Group 224"/>
          <p:cNvGrpSpPr/>
          <p:nvPr/>
        </p:nvGrpSpPr>
        <p:grpSpPr>
          <a:xfrm>
            <a:off x="12745975" y="3238814"/>
            <a:ext cx="8219664" cy="8793039"/>
            <a:chOff x="5831992" y="2240325"/>
            <a:chExt cx="4575288" cy="4894444"/>
          </a:xfrm>
        </p:grpSpPr>
        <p:sp>
          <p:nvSpPr>
            <p:cNvPr id="226" name="object 4"/>
            <p:cNvSpPr/>
            <p:nvPr/>
          </p:nvSpPr>
          <p:spPr>
            <a:xfrm>
              <a:off x="10376165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7" name="object 5"/>
            <p:cNvSpPr/>
            <p:nvPr/>
          </p:nvSpPr>
          <p:spPr>
            <a:xfrm>
              <a:off x="10143572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8" name="object 6"/>
            <p:cNvSpPr/>
            <p:nvPr/>
          </p:nvSpPr>
          <p:spPr>
            <a:xfrm>
              <a:off x="10376165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29" name="object 7"/>
            <p:cNvSpPr/>
            <p:nvPr/>
          </p:nvSpPr>
          <p:spPr>
            <a:xfrm>
              <a:off x="10143572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0" name="object 8"/>
            <p:cNvSpPr/>
            <p:nvPr/>
          </p:nvSpPr>
          <p:spPr>
            <a:xfrm>
              <a:off x="10376165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1" name="object 9"/>
            <p:cNvSpPr/>
            <p:nvPr/>
          </p:nvSpPr>
          <p:spPr>
            <a:xfrm>
              <a:off x="10143572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2" name="object 10"/>
            <p:cNvSpPr/>
            <p:nvPr/>
          </p:nvSpPr>
          <p:spPr>
            <a:xfrm>
              <a:off x="10376165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3" name="object 11"/>
            <p:cNvSpPr/>
            <p:nvPr/>
          </p:nvSpPr>
          <p:spPr>
            <a:xfrm>
              <a:off x="10143572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4" name="object 12"/>
            <p:cNvSpPr/>
            <p:nvPr/>
          </p:nvSpPr>
          <p:spPr>
            <a:xfrm>
              <a:off x="10376165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5" name="object 13"/>
            <p:cNvSpPr/>
            <p:nvPr/>
          </p:nvSpPr>
          <p:spPr>
            <a:xfrm>
              <a:off x="10143572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6" name="object 14"/>
            <p:cNvSpPr/>
            <p:nvPr/>
          </p:nvSpPr>
          <p:spPr>
            <a:xfrm>
              <a:off x="10376165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7" name="object 15"/>
            <p:cNvSpPr/>
            <p:nvPr/>
          </p:nvSpPr>
          <p:spPr>
            <a:xfrm>
              <a:off x="10143572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8" name="object 16"/>
            <p:cNvSpPr/>
            <p:nvPr/>
          </p:nvSpPr>
          <p:spPr>
            <a:xfrm>
              <a:off x="10376165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39" name="object 17"/>
            <p:cNvSpPr/>
            <p:nvPr/>
          </p:nvSpPr>
          <p:spPr>
            <a:xfrm>
              <a:off x="1014357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0" name="object 18"/>
            <p:cNvSpPr/>
            <p:nvPr/>
          </p:nvSpPr>
          <p:spPr>
            <a:xfrm>
              <a:off x="10376165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028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1" name="object 19"/>
            <p:cNvSpPr/>
            <p:nvPr/>
          </p:nvSpPr>
          <p:spPr>
            <a:xfrm>
              <a:off x="10143572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2" name="object 20"/>
            <p:cNvSpPr/>
            <p:nvPr/>
          </p:nvSpPr>
          <p:spPr>
            <a:xfrm>
              <a:off x="9910581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3" name="object 21"/>
            <p:cNvSpPr/>
            <p:nvPr/>
          </p:nvSpPr>
          <p:spPr>
            <a:xfrm>
              <a:off x="9910581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15481" y="30949"/>
                  </a:moveTo>
                  <a:lnTo>
                    <a:pt x="24028" y="30949"/>
                  </a:lnTo>
                  <a:lnTo>
                    <a:pt x="30988" y="24015"/>
                  </a:lnTo>
                  <a:lnTo>
                    <a:pt x="30988" y="15468"/>
                  </a:lnTo>
                  <a:lnTo>
                    <a:pt x="30988" y="6946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46"/>
                  </a:lnTo>
                  <a:lnTo>
                    <a:pt x="0" y="15468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4" name="object 22"/>
            <p:cNvSpPr/>
            <p:nvPr/>
          </p:nvSpPr>
          <p:spPr>
            <a:xfrm>
              <a:off x="9678012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5" name="object 23"/>
            <p:cNvSpPr/>
            <p:nvPr/>
          </p:nvSpPr>
          <p:spPr>
            <a:xfrm>
              <a:off x="9445418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6" name="object 24"/>
            <p:cNvSpPr/>
            <p:nvPr/>
          </p:nvSpPr>
          <p:spPr>
            <a:xfrm>
              <a:off x="9445418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15481" y="30949"/>
                  </a:moveTo>
                  <a:lnTo>
                    <a:pt x="24028" y="30949"/>
                  </a:lnTo>
                  <a:lnTo>
                    <a:pt x="30988" y="24015"/>
                  </a:lnTo>
                  <a:lnTo>
                    <a:pt x="30988" y="15468"/>
                  </a:lnTo>
                  <a:lnTo>
                    <a:pt x="30988" y="6946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46"/>
                  </a:lnTo>
                  <a:lnTo>
                    <a:pt x="0" y="15468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7" name="object 25"/>
            <p:cNvSpPr/>
            <p:nvPr/>
          </p:nvSpPr>
          <p:spPr>
            <a:xfrm>
              <a:off x="9910581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8" name="object 26"/>
            <p:cNvSpPr/>
            <p:nvPr/>
          </p:nvSpPr>
          <p:spPr>
            <a:xfrm>
              <a:off x="9678012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49" name="object 27"/>
            <p:cNvSpPr/>
            <p:nvPr/>
          </p:nvSpPr>
          <p:spPr>
            <a:xfrm>
              <a:off x="9445418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0" name="object 28"/>
            <p:cNvSpPr/>
            <p:nvPr/>
          </p:nvSpPr>
          <p:spPr>
            <a:xfrm>
              <a:off x="9910581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1" name="object 29"/>
            <p:cNvSpPr/>
            <p:nvPr/>
          </p:nvSpPr>
          <p:spPr>
            <a:xfrm>
              <a:off x="9910581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15481" y="30975"/>
                  </a:moveTo>
                  <a:lnTo>
                    <a:pt x="24028" y="30975"/>
                  </a:lnTo>
                  <a:lnTo>
                    <a:pt x="30988" y="24015"/>
                  </a:lnTo>
                  <a:lnTo>
                    <a:pt x="30988" y="15493"/>
                  </a:lnTo>
                  <a:lnTo>
                    <a:pt x="30988" y="6946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46"/>
                  </a:lnTo>
                  <a:lnTo>
                    <a:pt x="0" y="15493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15481" y="30975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2" name="object 30"/>
            <p:cNvSpPr/>
            <p:nvPr/>
          </p:nvSpPr>
          <p:spPr>
            <a:xfrm>
              <a:off x="9678012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3" name="object 31"/>
            <p:cNvSpPr/>
            <p:nvPr/>
          </p:nvSpPr>
          <p:spPr>
            <a:xfrm>
              <a:off x="9445418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4" name="object 32"/>
            <p:cNvSpPr/>
            <p:nvPr/>
          </p:nvSpPr>
          <p:spPr>
            <a:xfrm>
              <a:off x="9910581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5" name="object 33"/>
            <p:cNvSpPr/>
            <p:nvPr/>
          </p:nvSpPr>
          <p:spPr>
            <a:xfrm>
              <a:off x="9678012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6" name="object 34"/>
            <p:cNvSpPr/>
            <p:nvPr/>
          </p:nvSpPr>
          <p:spPr>
            <a:xfrm>
              <a:off x="9445418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7" name="object 35"/>
            <p:cNvSpPr/>
            <p:nvPr/>
          </p:nvSpPr>
          <p:spPr>
            <a:xfrm>
              <a:off x="9910581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8" name="object 36"/>
            <p:cNvSpPr/>
            <p:nvPr/>
          </p:nvSpPr>
          <p:spPr>
            <a:xfrm>
              <a:off x="9678012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59" name="object 37"/>
            <p:cNvSpPr/>
            <p:nvPr/>
          </p:nvSpPr>
          <p:spPr>
            <a:xfrm>
              <a:off x="9445418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0" name="object 38"/>
            <p:cNvSpPr/>
            <p:nvPr/>
          </p:nvSpPr>
          <p:spPr>
            <a:xfrm>
              <a:off x="9910581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1" name="object 39"/>
            <p:cNvSpPr/>
            <p:nvPr/>
          </p:nvSpPr>
          <p:spPr>
            <a:xfrm>
              <a:off x="9678012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2" name="object 40"/>
            <p:cNvSpPr/>
            <p:nvPr/>
          </p:nvSpPr>
          <p:spPr>
            <a:xfrm>
              <a:off x="9445418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3" name="object 41"/>
            <p:cNvSpPr/>
            <p:nvPr/>
          </p:nvSpPr>
          <p:spPr>
            <a:xfrm>
              <a:off x="9910581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4" name="object 42"/>
            <p:cNvSpPr/>
            <p:nvPr/>
          </p:nvSpPr>
          <p:spPr>
            <a:xfrm>
              <a:off x="967801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5" name="object 43"/>
            <p:cNvSpPr/>
            <p:nvPr/>
          </p:nvSpPr>
          <p:spPr>
            <a:xfrm>
              <a:off x="967801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49"/>
                  </a:moveTo>
                  <a:lnTo>
                    <a:pt x="24003" y="30949"/>
                  </a:lnTo>
                  <a:lnTo>
                    <a:pt x="30962" y="23990"/>
                  </a:lnTo>
                  <a:lnTo>
                    <a:pt x="30962" y="15443"/>
                  </a:lnTo>
                  <a:lnTo>
                    <a:pt x="30962" y="6921"/>
                  </a:lnTo>
                  <a:lnTo>
                    <a:pt x="24003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6" name="object 44"/>
            <p:cNvSpPr/>
            <p:nvPr/>
          </p:nvSpPr>
          <p:spPr>
            <a:xfrm>
              <a:off x="9445418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7" name="object 45"/>
            <p:cNvSpPr/>
            <p:nvPr/>
          </p:nvSpPr>
          <p:spPr>
            <a:xfrm>
              <a:off x="9910581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8" name="object 46"/>
            <p:cNvSpPr/>
            <p:nvPr/>
          </p:nvSpPr>
          <p:spPr>
            <a:xfrm>
              <a:off x="9678012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69" name="object 47"/>
            <p:cNvSpPr/>
            <p:nvPr/>
          </p:nvSpPr>
          <p:spPr>
            <a:xfrm>
              <a:off x="9445418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0" name="object 48"/>
            <p:cNvSpPr/>
            <p:nvPr/>
          </p:nvSpPr>
          <p:spPr>
            <a:xfrm>
              <a:off x="9445418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24"/>
                  </a:moveTo>
                  <a:lnTo>
                    <a:pt x="24028" y="30924"/>
                  </a:lnTo>
                  <a:lnTo>
                    <a:pt x="30988" y="23990"/>
                  </a:lnTo>
                  <a:lnTo>
                    <a:pt x="30988" y="15468"/>
                  </a:lnTo>
                  <a:lnTo>
                    <a:pt x="30988" y="6921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15481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1" name="object 49"/>
            <p:cNvSpPr/>
            <p:nvPr/>
          </p:nvSpPr>
          <p:spPr>
            <a:xfrm>
              <a:off x="9212850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2" name="object 50"/>
            <p:cNvSpPr/>
            <p:nvPr/>
          </p:nvSpPr>
          <p:spPr>
            <a:xfrm>
              <a:off x="9212850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3" name="object 51"/>
            <p:cNvSpPr/>
            <p:nvPr/>
          </p:nvSpPr>
          <p:spPr>
            <a:xfrm>
              <a:off x="9212850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4" name="object 52"/>
            <p:cNvSpPr/>
            <p:nvPr/>
          </p:nvSpPr>
          <p:spPr>
            <a:xfrm>
              <a:off x="9212850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5" name="object 53"/>
            <p:cNvSpPr/>
            <p:nvPr/>
          </p:nvSpPr>
          <p:spPr>
            <a:xfrm>
              <a:off x="9212850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6" name="object 54"/>
            <p:cNvSpPr/>
            <p:nvPr/>
          </p:nvSpPr>
          <p:spPr>
            <a:xfrm>
              <a:off x="9212850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7" name="object 55"/>
            <p:cNvSpPr/>
            <p:nvPr/>
          </p:nvSpPr>
          <p:spPr>
            <a:xfrm>
              <a:off x="9212850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8" name="object 56"/>
            <p:cNvSpPr/>
            <p:nvPr/>
          </p:nvSpPr>
          <p:spPr>
            <a:xfrm>
              <a:off x="9212850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79" name="object 57"/>
            <p:cNvSpPr/>
            <p:nvPr/>
          </p:nvSpPr>
          <p:spPr>
            <a:xfrm>
              <a:off x="9212850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0" name="object 58"/>
            <p:cNvSpPr/>
            <p:nvPr/>
          </p:nvSpPr>
          <p:spPr>
            <a:xfrm>
              <a:off x="9212850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1" name="object 59"/>
            <p:cNvSpPr/>
            <p:nvPr/>
          </p:nvSpPr>
          <p:spPr>
            <a:xfrm>
              <a:off x="9212850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2" name="object 60"/>
            <p:cNvSpPr/>
            <p:nvPr/>
          </p:nvSpPr>
          <p:spPr>
            <a:xfrm>
              <a:off x="9212850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3" name="object 61"/>
            <p:cNvSpPr/>
            <p:nvPr/>
          </p:nvSpPr>
          <p:spPr>
            <a:xfrm>
              <a:off x="9212850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4" name="object 62"/>
            <p:cNvSpPr/>
            <p:nvPr/>
          </p:nvSpPr>
          <p:spPr>
            <a:xfrm>
              <a:off x="9212850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5" name="object 63"/>
            <p:cNvSpPr/>
            <p:nvPr/>
          </p:nvSpPr>
          <p:spPr>
            <a:xfrm>
              <a:off x="9212850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6" name="object 64"/>
            <p:cNvSpPr/>
            <p:nvPr/>
          </p:nvSpPr>
          <p:spPr>
            <a:xfrm>
              <a:off x="9212850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7" name="object 65"/>
            <p:cNvSpPr/>
            <p:nvPr/>
          </p:nvSpPr>
          <p:spPr>
            <a:xfrm>
              <a:off x="9212850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24"/>
                  </a:moveTo>
                  <a:lnTo>
                    <a:pt x="24003" y="30924"/>
                  </a:lnTo>
                  <a:lnTo>
                    <a:pt x="30937" y="23990"/>
                  </a:lnTo>
                  <a:lnTo>
                    <a:pt x="30937" y="15468"/>
                  </a:lnTo>
                  <a:lnTo>
                    <a:pt x="30937" y="6921"/>
                  </a:lnTo>
                  <a:lnTo>
                    <a:pt x="24003" y="0"/>
                  </a:lnTo>
                  <a:lnTo>
                    <a:pt x="15481" y="0"/>
                  </a:lnTo>
                  <a:lnTo>
                    <a:pt x="6934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15481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8" name="object 66"/>
            <p:cNvSpPr/>
            <p:nvPr/>
          </p:nvSpPr>
          <p:spPr>
            <a:xfrm>
              <a:off x="8979837" y="710365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393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89" name="object 67"/>
            <p:cNvSpPr/>
            <p:nvPr/>
          </p:nvSpPr>
          <p:spPr>
            <a:xfrm>
              <a:off x="8747264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0" name="object 68"/>
            <p:cNvSpPr/>
            <p:nvPr/>
          </p:nvSpPr>
          <p:spPr>
            <a:xfrm>
              <a:off x="8514670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1" name="object 69"/>
            <p:cNvSpPr/>
            <p:nvPr/>
          </p:nvSpPr>
          <p:spPr>
            <a:xfrm>
              <a:off x="8282109" y="710365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15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2" name="object 70"/>
            <p:cNvSpPr/>
            <p:nvPr/>
          </p:nvSpPr>
          <p:spPr>
            <a:xfrm>
              <a:off x="8979837" y="686286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393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3" name="object 71"/>
            <p:cNvSpPr/>
            <p:nvPr/>
          </p:nvSpPr>
          <p:spPr>
            <a:xfrm>
              <a:off x="8747264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4" name="object 72"/>
            <p:cNvSpPr/>
            <p:nvPr/>
          </p:nvSpPr>
          <p:spPr>
            <a:xfrm>
              <a:off x="8514670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5" name="object 73"/>
            <p:cNvSpPr/>
            <p:nvPr/>
          </p:nvSpPr>
          <p:spPr>
            <a:xfrm>
              <a:off x="8282109" y="686286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15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6" name="object 74"/>
            <p:cNvSpPr/>
            <p:nvPr/>
          </p:nvSpPr>
          <p:spPr>
            <a:xfrm>
              <a:off x="8979837" y="663759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406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7" name="object 75"/>
            <p:cNvSpPr/>
            <p:nvPr/>
          </p:nvSpPr>
          <p:spPr>
            <a:xfrm>
              <a:off x="8747264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8" name="object 76"/>
            <p:cNvSpPr/>
            <p:nvPr/>
          </p:nvSpPr>
          <p:spPr>
            <a:xfrm>
              <a:off x="8514670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299" name="object 77"/>
            <p:cNvSpPr/>
            <p:nvPr/>
          </p:nvSpPr>
          <p:spPr>
            <a:xfrm>
              <a:off x="8282109" y="663759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4015"/>
                  </a:lnTo>
                  <a:lnTo>
                    <a:pt x="31305" y="7226"/>
                  </a:lnTo>
                  <a:lnTo>
                    <a:pt x="24739" y="444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0" name="object 78"/>
            <p:cNvSpPr/>
            <p:nvPr/>
          </p:nvSpPr>
          <p:spPr>
            <a:xfrm>
              <a:off x="8979837" y="640161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3990"/>
                  </a:lnTo>
                  <a:lnTo>
                    <a:pt x="31381" y="7200"/>
                  </a:lnTo>
                  <a:lnTo>
                    <a:pt x="24815" y="393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1" name="object 79"/>
            <p:cNvSpPr/>
            <p:nvPr/>
          </p:nvSpPr>
          <p:spPr>
            <a:xfrm>
              <a:off x="8747264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2" name="object 80"/>
            <p:cNvSpPr/>
            <p:nvPr/>
          </p:nvSpPr>
          <p:spPr>
            <a:xfrm>
              <a:off x="8514670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3" name="object 81"/>
            <p:cNvSpPr/>
            <p:nvPr/>
          </p:nvSpPr>
          <p:spPr>
            <a:xfrm>
              <a:off x="8282109" y="640161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393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4" name="object 82"/>
            <p:cNvSpPr/>
            <p:nvPr/>
          </p:nvSpPr>
          <p:spPr>
            <a:xfrm>
              <a:off x="8747264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5" name="object 83"/>
            <p:cNvSpPr/>
            <p:nvPr/>
          </p:nvSpPr>
          <p:spPr>
            <a:xfrm>
              <a:off x="8514670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6" name="object 84"/>
            <p:cNvSpPr/>
            <p:nvPr/>
          </p:nvSpPr>
          <p:spPr>
            <a:xfrm>
              <a:off x="8282109" y="617634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7" name="object 85"/>
            <p:cNvSpPr/>
            <p:nvPr/>
          </p:nvSpPr>
          <p:spPr>
            <a:xfrm>
              <a:off x="8747264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8" name="object 86"/>
            <p:cNvSpPr/>
            <p:nvPr/>
          </p:nvSpPr>
          <p:spPr>
            <a:xfrm>
              <a:off x="8514670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09" name="object 87"/>
            <p:cNvSpPr/>
            <p:nvPr/>
          </p:nvSpPr>
          <p:spPr>
            <a:xfrm>
              <a:off x="8282109" y="593849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0" name="object 88"/>
            <p:cNvSpPr/>
            <p:nvPr/>
          </p:nvSpPr>
          <p:spPr>
            <a:xfrm>
              <a:off x="8979837" y="571322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381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1" name="object 89"/>
            <p:cNvSpPr/>
            <p:nvPr/>
          </p:nvSpPr>
          <p:spPr>
            <a:xfrm>
              <a:off x="8979837" y="593849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381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2" name="object 90"/>
            <p:cNvSpPr/>
            <p:nvPr/>
          </p:nvSpPr>
          <p:spPr>
            <a:xfrm>
              <a:off x="8979837" y="617834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381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3" name="object 91"/>
            <p:cNvSpPr/>
            <p:nvPr/>
          </p:nvSpPr>
          <p:spPr>
            <a:xfrm>
              <a:off x="874726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4" name="object 92"/>
            <p:cNvSpPr/>
            <p:nvPr/>
          </p:nvSpPr>
          <p:spPr>
            <a:xfrm>
              <a:off x="874726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49"/>
                  </a:moveTo>
                  <a:lnTo>
                    <a:pt x="24003" y="30949"/>
                  </a:lnTo>
                  <a:lnTo>
                    <a:pt x="30962" y="23990"/>
                  </a:lnTo>
                  <a:lnTo>
                    <a:pt x="30962" y="15443"/>
                  </a:lnTo>
                  <a:lnTo>
                    <a:pt x="30962" y="6921"/>
                  </a:lnTo>
                  <a:lnTo>
                    <a:pt x="24003" y="0"/>
                  </a:lnTo>
                  <a:lnTo>
                    <a:pt x="15481" y="0"/>
                  </a:lnTo>
                  <a:lnTo>
                    <a:pt x="6908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5" name="object 93"/>
            <p:cNvSpPr/>
            <p:nvPr/>
          </p:nvSpPr>
          <p:spPr>
            <a:xfrm>
              <a:off x="8514670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6" name="object 94"/>
            <p:cNvSpPr/>
            <p:nvPr/>
          </p:nvSpPr>
          <p:spPr>
            <a:xfrm>
              <a:off x="8282109" y="571322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175"/>
                  </a:lnTo>
                  <a:lnTo>
                    <a:pt x="24739" y="393"/>
                  </a:lnTo>
                  <a:lnTo>
                    <a:pt x="16027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7" name="object 95"/>
            <p:cNvSpPr/>
            <p:nvPr/>
          </p:nvSpPr>
          <p:spPr>
            <a:xfrm>
              <a:off x="8282109" y="571322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824" y="30949"/>
                  </a:moveTo>
                  <a:lnTo>
                    <a:pt x="24345" y="30949"/>
                  </a:lnTo>
                  <a:lnTo>
                    <a:pt x="31305" y="23990"/>
                  </a:lnTo>
                  <a:lnTo>
                    <a:pt x="31305" y="15443"/>
                  </a:lnTo>
                  <a:lnTo>
                    <a:pt x="31305" y="7175"/>
                  </a:lnTo>
                  <a:lnTo>
                    <a:pt x="24739" y="393"/>
                  </a:lnTo>
                  <a:lnTo>
                    <a:pt x="16027" y="50"/>
                  </a:lnTo>
                  <a:lnTo>
                    <a:pt x="15481" y="0"/>
                  </a:lnTo>
                  <a:lnTo>
                    <a:pt x="6934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15824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8" name="object 96"/>
            <p:cNvSpPr/>
            <p:nvPr/>
          </p:nvSpPr>
          <p:spPr>
            <a:xfrm>
              <a:off x="8979837" y="547724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447" y="30924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368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19" name="object 97"/>
            <p:cNvSpPr/>
            <p:nvPr/>
          </p:nvSpPr>
          <p:spPr>
            <a:xfrm>
              <a:off x="8979837" y="547724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900" y="30924"/>
                  </a:moveTo>
                  <a:lnTo>
                    <a:pt x="24447" y="30924"/>
                  </a:lnTo>
                  <a:lnTo>
                    <a:pt x="31381" y="23990"/>
                  </a:lnTo>
                  <a:lnTo>
                    <a:pt x="31381" y="15468"/>
                  </a:lnTo>
                  <a:lnTo>
                    <a:pt x="31381" y="7175"/>
                  </a:lnTo>
                  <a:lnTo>
                    <a:pt x="24815" y="368"/>
                  </a:lnTo>
                  <a:lnTo>
                    <a:pt x="16078" y="50"/>
                  </a:lnTo>
                  <a:lnTo>
                    <a:pt x="15481" y="0"/>
                  </a:lnTo>
                  <a:lnTo>
                    <a:pt x="6934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15900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0" name="object 98"/>
            <p:cNvSpPr/>
            <p:nvPr/>
          </p:nvSpPr>
          <p:spPr>
            <a:xfrm>
              <a:off x="8747264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24"/>
                  </a:lnTo>
                  <a:lnTo>
                    <a:pt x="24003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1" name="object 99"/>
            <p:cNvSpPr/>
            <p:nvPr/>
          </p:nvSpPr>
          <p:spPr>
            <a:xfrm>
              <a:off x="8514670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2" name="object 100"/>
            <p:cNvSpPr/>
            <p:nvPr/>
          </p:nvSpPr>
          <p:spPr>
            <a:xfrm>
              <a:off x="8282109" y="5477247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345" y="30924"/>
                  </a:lnTo>
                  <a:lnTo>
                    <a:pt x="31305" y="23990"/>
                  </a:lnTo>
                  <a:lnTo>
                    <a:pt x="31305" y="7175"/>
                  </a:lnTo>
                  <a:lnTo>
                    <a:pt x="24739" y="393"/>
                  </a:lnTo>
                  <a:lnTo>
                    <a:pt x="16027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3" name="object 101"/>
            <p:cNvSpPr/>
            <p:nvPr/>
          </p:nvSpPr>
          <p:spPr>
            <a:xfrm>
              <a:off x="8049858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4" name="object 102"/>
            <p:cNvSpPr/>
            <p:nvPr/>
          </p:nvSpPr>
          <p:spPr>
            <a:xfrm>
              <a:off x="7817263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5" name="object 103"/>
            <p:cNvSpPr/>
            <p:nvPr/>
          </p:nvSpPr>
          <p:spPr>
            <a:xfrm>
              <a:off x="7584695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6" name="object 104"/>
            <p:cNvSpPr/>
            <p:nvPr/>
          </p:nvSpPr>
          <p:spPr>
            <a:xfrm>
              <a:off x="8049858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7" name="object 105"/>
            <p:cNvSpPr/>
            <p:nvPr/>
          </p:nvSpPr>
          <p:spPr>
            <a:xfrm>
              <a:off x="7817263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8" name="object 106"/>
            <p:cNvSpPr/>
            <p:nvPr/>
          </p:nvSpPr>
          <p:spPr>
            <a:xfrm>
              <a:off x="7584695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29" name="object 107"/>
            <p:cNvSpPr/>
            <p:nvPr/>
          </p:nvSpPr>
          <p:spPr>
            <a:xfrm>
              <a:off x="8049858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0" name="object 108"/>
            <p:cNvSpPr/>
            <p:nvPr/>
          </p:nvSpPr>
          <p:spPr>
            <a:xfrm>
              <a:off x="7817263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1" name="object 109"/>
            <p:cNvSpPr/>
            <p:nvPr/>
          </p:nvSpPr>
          <p:spPr>
            <a:xfrm>
              <a:off x="7584695" y="66375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2" name="object 110"/>
            <p:cNvSpPr/>
            <p:nvPr/>
          </p:nvSpPr>
          <p:spPr>
            <a:xfrm>
              <a:off x="8049858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3" name="object 111"/>
            <p:cNvSpPr/>
            <p:nvPr/>
          </p:nvSpPr>
          <p:spPr>
            <a:xfrm>
              <a:off x="7817263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4" name="object 112"/>
            <p:cNvSpPr/>
            <p:nvPr/>
          </p:nvSpPr>
          <p:spPr>
            <a:xfrm>
              <a:off x="7584695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5" name="object 113"/>
            <p:cNvSpPr/>
            <p:nvPr/>
          </p:nvSpPr>
          <p:spPr>
            <a:xfrm>
              <a:off x="8049858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6" name="object 114"/>
            <p:cNvSpPr/>
            <p:nvPr/>
          </p:nvSpPr>
          <p:spPr>
            <a:xfrm>
              <a:off x="7817263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7" name="object 115"/>
            <p:cNvSpPr/>
            <p:nvPr/>
          </p:nvSpPr>
          <p:spPr>
            <a:xfrm>
              <a:off x="7584695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8" name="object 116"/>
            <p:cNvSpPr/>
            <p:nvPr/>
          </p:nvSpPr>
          <p:spPr>
            <a:xfrm>
              <a:off x="8049858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39" name="object 117"/>
            <p:cNvSpPr/>
            <p:nvPr/>
          </p:nvSpPr>
          <p:spPr>
            <a:xfrm>
              <a:off x="7817263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0" name="object 118"/>
            <p:cNvSpPr/>
            <p:nvPr/>
          </p:nvSpPr>
          <p:spPr>
            <a:xfrm>
              <a:off x="7584695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1" name="object 119"/>
            <p:cNvSpPr/>
            <p:nvPr/>
          </p:nvSpPr>
          <p:spPr>
            <a:xfrm>
              <a:off x="8049858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2" name="object 120"/>
            <p:cNvSpPr/>
            <p:nvPr/>
          </p:nvSpPr>
          <p:spPr>
            <a:xfrm>
              <a:off x="7817263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3" name="object 121"/>
            <p:cNvSpPr/>
            <p:nvPr/>
          </p:nvSpPr>
          <p:spPr>
            <a:xfrm>
              <a:off x="7584695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4" name="object 122"/>
            <p:cNvSpPr/>
            <p:nvPr/>
          </p:nvSpPr>
          <p:spPr>
            <a:xfrm>
              <a:off x="8049858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002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5" name="object 123"/>
            <p:cNvSpPr/>
            <p:nvPr/>
          </p:nvSpPr>
          <p:spPr>
            <a:xfrm>
              <a:off x="8049858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55" y="30924"/>
                  </a:moveTo>
                  <a:lnTo>
                    <a:pt x="24002" y="30924"/>
                  </a:lnTo>
                  <a:lnTo>
                    <a:pt x="30962" y="23990"/>
                  </a:lnTo>
                  <a:lnTo>
                    <a:pt x="30962" y="15468"/>
                  </a:lnTo>
                  <a:lnTo>
                    <a:pt x="30962" y="6921"/>
                  </a:lnTo>
                  <a:lnTo>
                    <a:pt x="24002" y="0"/>
                  </a:lnTo>
                  <a:lnTo>
                    <a:pt x="15455" y="0"/>
                  </a:lnTo>
                  <a:lnTo>
                    <a:pt x="6934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15455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6" name="object 124"/>
            <p:cNvSpPr/>
            <p:nvPr/>
          </p:nvSpPr>
          <p:spPr>
            <a:xfrm>
              <a:off x="7817263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7" name="object 125"/>
            <p:cNvSpPr/>
            <p:nvPr/>
          </p:nvSpPr>
          <p:spPr>
            <a:xfrm>
              <a:off x="7817263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506" y="30924"/>
                  </a:moveTo>
                  <a:lnTo>
                    <a:pt x="24028" y="30924"/>
                  </a:lnTo>
                  <a:lnTo>
                    <a:pt x="30962" y="23990"/>
                  </a:lnTo>
                  <a:lnTo>
                    <a:pt x="30962" y="15468"/>
                  </a:lnTo>
                  <a:lnTo>
                    <a:pt x="30962" y="6921"/>
                  </a:lnTo>
                  <a:lnTo>
                    <a:pt x="24028" y="0"/>
                  </a:lnTo>
                  <a:lnTo>
                    <a:pt x="15506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15506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8" name="object 126"/>
            <p:cNvSpPr/>
            <p:nvPr/>
          </p:nvSpPr>
          <p:spPr>
            <a:xfrm>
              <a:off x="7584695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49" name="object 127"/>
            <p:cNvSpPr/>
            <p:nvPr/>
          </p:nvSpPr>
          <p:spPr>
            <a:xfrm>
              <a:off x="7584695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24"/>
                  </a:moveTo>
                  <a:lnTo>
                    <a:pt x="24028" y="30924"/>
                  </a:lnTo>
                  <a:lnTo>
                    <a:pt x="30988" y="23990"/>
                  </a:lnTo>
                  <a:lnTo>
                    <a:pt x="30988" y="15468"/>
                  </a:lnTo>
                  <a:lnTo>
                    <a:pt x="30988" y="6921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15481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0" name="object 128"/>
            <p:cNvSpPr/>
            <p:nvPr/>
          </p:nvSpPr>
          <p:spPr>
            <a:xfrm>
              <a:off x="7351654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1" name="object 129"/>
            <p:cNvSpPr/>
            <p:nvPr/>
          </p:nvSpPr>
          <p:spPr>
            <a:xfrm>
              <a:off x="7119061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2" name="object 130"/>
            <p:cNvSpPr/>
            <p:nvPr/>
          </p:nvSpPr>
          <p:spPr>
            <a:xfrm>
              <a:off x="6886492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3" name="object 131"/>
            <p:cNvSpPr/>
            <p:nvPr/>
          </p:nvSpPr>
          <p:spPr>
            <a:xfrm>
              <a:off x="7351654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4" name="object 132"/>
            <p:cNvSpPr/>
            <p:nvPr/>
          </p:nvSpPr>
          <p:spPr>
            <a:xfrm>
              <a:off x="7119061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5" name="object 133"/>
            <p:cNvSpPr/>
            <p:nvPr/>
          </p:nvSpPr>
          <p:spPr>
            <a:xfrm>
              <a:off x="6886492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6" name="object 134"/>
            <p:cNvSpPr/>
            <p:nvPr/>
          </p:nvSpPr>
          <p:spPr>
            <a:xfrm>
              <a:off x="7351654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7" name="object 135"/>
            <p:cNvSpPr/>
            <p:nvPr/>
          </p:nvSpPr>
          <p:spPr>
            <a:xfrm>
              <a:off x="7119061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8" name="object 136"/>
            <p:cNvSpPr/>
            <p:nvPr/>
          </p:nvSpPr>
          <p:spPr>
            <a:xfrm>
              <a:off x="6886492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59" name="object 137"/>
            <p:cNvSpPr/>
            <p:nvPr/>
          </p:nvSpPr>
          <p:spPr>
            <a:xfrm>
              <a:off x="7351654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0" name="object 138"/>
            <p:cNvSpPr/>
            <p:nvPr/>
          </p:nvSpPr>
          <p:spPr>
            <a:xfrm>
              <a:off x="7119061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1" name="object 139"/>
            <p:cNvSpPr/>
            <p:nvPr/>
          </p:nvSpPr>
          <p:spPr>
            <a:xfrm>
              <a:off x="6886492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2" name="object 140"/>
            <p:cNvSpPr/>
            <p:nvPr/>
          </p:nvSpPr>
          <p:spPr>
            <a:xfrm>
              <a:off x="7351654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3" name="object 141"/>
            <p:cNvSpPr/>
            <p:nvPr/>
          </p:nvSpPr>
          <p:spPr>
            <a:xfrm>
              <a:off x="7119061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4" name="object 142"/>
            <p:cNvSpPr/>
            <p:nvPr/>
          </p:nvSpPr>
          <p:spPr>
            <a:xfrm>
              <a:off x="7119061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49"/>
                  </a:moveTo>
                  <a:lnTo>
                    <a:pt x="24003" y="30949"/>
                  </a:lnTo>
                  <a:lnTo>
                    <a:pt x="30988" y="23990"/>
                  </a:lnTo>
                  <a:lnTo>
                    <a:pt x="30988" y="15443"/>
                  </a:lnTo>
                  <a:lnTo>
                    <a:pt x="30988" y="6921"/>
                  </a:lnTo>
                  <a:lnTo>
                    <a:pt x="24003" y="0"/>
                  </a:lnTo>
                  <a:lnTo>
                    <a:pt x="15481" y="0"/>
                  </a:lnTo>
                  <a:lnTo>
                    <a:pt x="6934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5" name="object 143"/>
            <p:cNvSpPr/>
            <p:nvPr/>
          </p:nvSpPr>
          <p:spPr>
            <a:xfrm>
              <a:off x="6886492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6" name="object 144"/>
            <p:cNvSpPr/>
            <p:nvPr/>
          </p:nvSpPr>
          <p:spPr>
            <a:xfrm>
              <a:off x="6886492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481" y="30949"/>
                  </a:moveTo>
                  <a:lnTo>
                    <a:pt x="24003" y="30949"/>
                  </a:lnTo>
                  <a:lnTo>
                    <a:pt x="30962" y="23990"/>
                  </a:lnTo>
                  <a:lnTo>
                    <a:pt x="30962" y="15443"/>
                  </a:lnTo>
                  <a:lnTo>
                    <a:pt x="30962" y="6921"/>
                  </a:lnTo>
                  <a:lnTo>
                    <a:pt x="24003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15481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7" name="object 145"/>
            <p:cNvSpPr/>
            <p:nvPr/>
          </p:nvSpPr>
          <p:spPr>
            <a:xfrm>
              <a:off x="735165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8" name="object 146"/>
            <p:cNvSpPr/>
            <p:nvPr/>
          </p:nvSpPr>
          <p:spPr>
            <a:xfrm>
              <a:off x="7119061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69" name="object 147"/>
            <p:cNvSpPr/>
            <p:nvPr/>
          </p:nvSpPr>
          <p:spPr>
            <a:xfrm>
              <a:off x="688649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0" name="object 148"/>
            <p:cNvSpPr/>
            <p:nvPr/>
          </p:nvSpPr>
          <p:spPr>
            <a:xfrm>
              <a:off x="7351654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1" name="object 149"/>
            <p:cNvSpPr/>
            <p:nvPr/>
          </p:nvSpPr>
          <p:spPr>
            <a:xfrm>
              <a:off x="7119061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2" name="object 150"/>
            <p:cNvSpPr/>
            <p:nvPr/>
          </p:nvSpPr>
          <p:spPr>
            <a:xfrm>
              <a:off x="6886492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3" name="object 151"/>
            <p:cNvSpPr/>
            <p:nvPr/>
          </p:nvSpPr>
          <p:spPr>
            <a:xfrm>
              <a:off x="6653474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4" name="object 152"/>
            <p:cNvSpPr/>
            <p:nvPr/>
          </p:nvSpPr>
          <p:spPr>
            <a:xfrm>
              <a:off x="6420906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5" name="object 153"/>
            <p:cNvSpPr/>
            <p:nvPr/>
          </p:nvSpPr>
          <p:spPr>
            <a:xfrm>
              <a:off x="6188312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6" name="object 154"/>
            <p:cNvSpPr/>
            <p:nvPr/>
          </p:nvSpPr>
          <p:spPr>
            <a:xfrm>
              <a:off x="6653474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7" name="object 155"/>
            <p:cNvSpPr/>
            <p:nvPr/>
          </p:nvSpPr>
          <p:spPr>
            <a:xfrm>
              <a:off x="6420906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8" name="object 156"/>
            <p:cNvSpPr/>
            <p:nvPr/>
          </p:nvSpPr>
          <p:spPr>
            <a:xfrm>
              <a:off x="6188312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79" name="object 157"/>
            <p:cNvSpPr/>
            <p:nvPr/>
          </p:nvSpPr>
          <p:spPr>
            <a:xfrm>
              <a:off x="6653474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0" name="object 158"/>
            <p:cNvSpPr/>
            <p:nvPr/>
          </p:nvSpPr>
          <p:spPr>
            <a:xfrm>
              <a:off x="6420906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1" name="object 159"/>
            <p:cNvSpPr/>
            <p:nvPr/>
          </p:nvSpPr>
          <p:spPr>
            <a:xfrm>
              <a:off x="6188312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2" name="object 160"/>
            <p:cNvSpPr/>
            <p:nvPr/>
          </p:nvSpPr>
          <p:spPr>
            <a:xfrm>
              <a:off x="6653474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3" name="object 161"/>
            <p:cNvSpPr/>
            <p:nvPr/>
          </p:nvSpPr>
          <p:spPr>
            <a:xfrm>
              <a:off x="6420906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4" name="object 162"/>
            <p:cNvSpPr/>
            <p:nvPr/>
          </p:nvSpPr>
          <p:spPr>
            <a:xfrm>
              <a:off x="6188312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5" name="object 163"/>
            <p:cNvSpPr/>
            <p:nvPr/>
          </p:nvSpPr>
          <p:spPr>
            <a:xfrm>
              <a:off x="6653474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6" name="object 164"/>
            <p:cNvSpPr/>
            <p:nvPr/>
          </p:nvSpPr>
          <p:spPr>
            <a:xfrm>
              <a:off x="6420906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7" name="object 165"/>
            <p:cNvSpPr/>
            <p:nvPr/>
          </p:nvSpPr>
          <p:spPr>
            <a:xfrm>
              <a:off x="6188312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8" name="object 166"/>
            <p:cNvSpPr/>
            <p:nvPr/>
          </p:nvSpPr>
          <p:spPr>
            <a:xfrm>
              <a:off x="665347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89" name="object 167"/>
            <p:cNvSpPr/>
            <p:nvPr/>
          </p:nvSpPr>
          <p:spPr>
            <a:xfrm>
              <a:off x="665347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506" y="30949"/>
                  </a:moveTo>
                  <a:lnTo>
                    <a:pt x="24028" y="30949"/>
                  </a:lnTo>
                  <a:lnTo>
                    <a:pt x="30962" y="23990"/>
                  </a:lnTo>
                  <a:lnTo>
                    <a:pt x="30962" y="15443"/>
                  </a:lnTo>
                  <a:lnTo>
                    <a:pt x="30962" y="6921"/>
                  </a:lnTo>
                  <a:lnTo>
                    <a:pt x="24028" y="0"/>
                  </a:lnTo>
                  <a:lnTo>
                    <a:pt x="15506" y="0"/>
                  </a:lnTo>
                  <a:lnTo>
                    <a:pt x="6985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15506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0" name="object 168"/>
            <p:cNvSpPr/>
            <p:nvPr/>
          </p:nvSpPr>
          <p:spPr>
            <a:xfrm>
              <a:off x="6420906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1" name="object 169"/>
            <p:cNvSpPr/>
            <p:nvPr/>
          </p:nvSpPr>
          <p:spPr>
            <a:xfrm>
              <a:off x="618831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2" name="object 170"/>
            <p:cNvSpPr/>
            <p:nvPr/>
          </p:nvSpPr>
          <p:spPr>
            <a:xfrm>
              <a:off x="6188312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506" y="30949"/>
                  </a:moveTo>
                  <a:lnTo>
                    <a:pt x="24028" y="30949"/>
                  </a:lnTo>
                  <a:lnTo>
                    <a:pt x="30962" y="23990"/>
                  </a:lnTo>
                  <a:lnTo>
                    <a:pt x="30962" y="15443"/>
                  </a:lnTo>
                  <a:lnTo>
                    <a:pt x="30962" y="6921"/>
                  </a:lnTo>
                  <a:lnTo>
                    <a:pt x="24028" y="0"/>
                  </a:lnTo>
                  <a:lnTo>
                    <a:pt x="15506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43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15506" y="30949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3" name="object 171"/>
            <p:cNvSpPr/>
            <p:nvPr/>
          </p:nvSpPr>
          <p:spPr>
            <a:xfrm>
              <a:off x="6653474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4" name="object 172"/>
            <p:cNvSpPr/>
            <p:nvPr/>
          </p:nvSpPr>
          <p:spPr>
            <a:xfrm>
              <a:off x="6420906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5" name="object 173"/>
            <p:cNvSpPr/>
            <p:nvPr/>
          </p:nvSpPr>
          <p:spPr>
            <a:xfrm>
              <a:off x="6188312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6" name="object 174"/>
            <p:cNvSpPr/>
            <p:nvPr/>
          </p:nvSpPr>
          <p:spPr>
            <a:xfrm>
              <a:off x="5955744" y="710365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7" name="object 175"/>
            <p:cNvSpPr/>
            <p:nvPr/>
          </p:nvSpPr>
          <p:spPr>
            <a:xfrm>
              <a:off x="5955744" y="686286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8" name="object 176"/>
            <p:cNvSpPr/>
            <p:nvPr/>
          </p:nvSpPr>
          <p:spPr>
            <a:xfrm>
              <a:off x="5955744" y="640161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399" name="object 177"/>
            <p:cNvSpPr/>
            <p:nvPr/>
          </p:nvSpPr>
          <p:spPr>
            <a:xfrm>
              <a:off x="5955744" y="617634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0" name="object 178"/>
            <p:cNvSpPr/>
            <p:nvPr/>
          </p:nvSpPr>
          <p:spPr>
            <a:xfrm>
              <a:off x="5955744" y="593849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1" name="object 179"/>
            <p:cNvSpPr/>
            <p:nvPr/>
          </p:nvSpPr>
          <p:spPr>
            <a:xfrm>
              <a:off x="5955744" y="57132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2" name="object 180"/>
            <p:cNvSpPr/>
            <p:nvPr/>
          </p:nvSpPr>
          <p:spPr>
            <a:xfrm>
              <a:off x="5955744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3" name="object 181"/>
            <p:cNvSpPr/>
            <p:nvPr/>
          </p:nvSpPr>
          <p:spPr>
            <a:xfrm>
              <a:off x="5955744" y="54772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481" y="30924"/>
                  </a:moveTo>
                  <a:lnTo>
                    <a:pt x="24028" y="30924"/>
                  </a:lnTo>
                  <a:lnTo>
                    <a:pt x="30962" y="23990"/>
                  </a:lnTo>
                  <a:lnTo>
                    <a:pt x="30962" y="15468"/>
                  </a:lnTo>
                  <a:lnTo>
                    <a:pt x="30962" y="6921"/>
                  </a:lnTo>
                  <a:lnTo>
                    <a:pt x="24028" y="0"/>
                  </a:lnTo>
                  <a:lnTo>
                    <a:pt x="15481" y="0"/>
                  </a:lnTo>
                  <a:lnTo>
                    <a:pt x="6959" y="0"/>
                  </a:lnTo>
                  <a:lnTo>
                    <a:pt x="0" y="6921"/>
                  </a:lnTo>
                  <a:lnTo>
                    <a:pt x="0" y="15468"/>
                  </a:lnTo>
                  <a:lnTo>
                    <a:pt x="0" y="23990"/>
                  </a:lnTo>
                  <a:lnTo>
                    <a:pt x="6959" y="30924"/>
                  </a:lnTo>
                  <a:lnTo>
                    <a:pt x="15481" y="30924"/>
                  </a:lnTo>
                  <a:close/>
                </a:path>
              </a:pathLst>
            </a:custGeom>
            <a:ln w="361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4" name="object 182"/>
            <p:cNvSpPr/>
            <p:nvPr/>
          </p:nvSpPr>
          <p:spPr>
            <a:xfrm>
              <a:off x="10376165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5" name="object 183"/>
            <p:cNvSpPr/>
            <p:nvPr/>
          </p:nvSpPr>
          <p:spPr>
            <a:xfrm>
              <a:off x="10143572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6" name="object 184"/>
            <p:cNvSpPr/>
            <p:nvPr/>
          </p:nvSpPr>
          <p:spPr>
            <a:xfrm>
              <a:off x="10376165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7" name="object 185"/>
            <p:cNvSpPr/>
            <p:nvPr/>
          </p:nvSpPr>
          <p:spPr>
            <a:xfrm>
              <a:off x="10143572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8" name="object 186"/>
            <p:cNvSpPr/>
            <p:nvPr/>
          </p:nvSpPr>
          <p:spPr>
            <a:xfrm>
              <a:off x="10376165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09" name="object 187"/>
            <p:cNvSpPr/>
            <p:nvPr/>
          </p:nvSpPr>
          <p:spPr>
            <a:xfrm>
              <a:off x="10143572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0" name="object 188"/>
            <p:cNvSpPr/>
            <p:nvPr/>
          </p:nvSpPr>
          <p:spPr>
            <a:xfrm>
              <a:off x="10376165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1" name="object 189"/>
            <p:cNvSpPr/>
            <p:nvPr/>
          </p:nvSpPr>
          <p:spPr>
            <a:xfrm>
              <a:off x="10143572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2" name="object 190"/>
            <p:cNvSpPr/>
            <p:nvPr/>
          </p:nvSpPr>
          <p:spPr>
            <a:xfrm>
              <a:off x="10376165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3" name="object 191"/>
            <p:cNvSpPr/>
            <p:nvPr/>
          </p:nvSpPr>
          <p:spPr>
            <a:xfrm>
              <a:off x="10143572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4" name="object 192"/>
            <p:cNvSpPr/>
            <p:nvPr/>
          </p:nvSpPr>
          <p:spPr>
            <a:xfrm>
              <a:off x="10376165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5" name="object 193"/>
            <p:cNvSpPr/>
            <p:nvPr/>
          </p:nvSpPr>
          <p:spPr>
            <a:xfrm>
              <a:off x="10143572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6" name="object 194"/>
            <p:cNvSpPr/>
            <p:nvPr/>
          </p:nvSpPr>
          <p:spPr>
            <a:xfrm>
              <a:off x="10376165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7" name="object 195"/>
            <p:cNvSpPr/>
            <p:nvPr/>
          </p:nvSpPr>
          <p:spPr>
            <a:xfrm>
              <a:off x="10143572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8" name="object 196"/>
            <p:cNvSpPr/>
            <p:nvPr/>
          </p:nvSpPr>
          <p:spPr>
            <a:xfrm>
              <a:off x="10376165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19" name="object 197"/>
            <p:cNvSpPr/>
            <p:nvPr/>
          </p:nvSpPr>
          <p:spPr>
            <a:xfrm>
              <a:off x="10143572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0" name="object 198"/>
            <p:cNvSpPr/>
            <p:nvPr/>
          </p:nvSpPr>
          <p:spPr>
            <a:xfrm>
              <a:off x="10376165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1" name="object 199"/>
            <p:cNvSpPr/>
            <p:nvPr/>
          </p:nvSpPr>
          <p:spPr>
            <a:xfrm>
              <a:off x="10143572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2" name="object 200"/>
            <p:cNvSpPr/>
            <p:nvPr/>
          </p:nvSpPr>
          <p:spPr>
            <a:xfrm>
              <a:off x="10376165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028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3" name="object 201"/>
            <p:cNvSpPr/>
            <p:nvPr/>
          </p:nvSpPr>
          <p:spPr>
            <a:xfrm>
              <a:off x="10143572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4" name="object 202"/>
            <p:cNvSpPr/>
            <p:nvPr/>
          </p:nvSpPr>
          <p:spPr>
            <a:xfrm>
              <a:off x="10376165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5" name="object 203"/>
            <p:cNvSpPr/>
            <p:nvPr/>
          </p:nvSpPr>
          <p:spPr>
            <a:xfrm>
              <a:off x="10143572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6" name="object 204"/>
            <p:cNvSpPr/>
            <p:nvPr/>
          </p:nvSpPr>
          <p:spPr>
            <a:xfrm>
              <a:off x="10376165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028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7" name="object 205"/>
            <p:cNvSpPr/>
            <p:nvPr/>
          </p:nvSpPr>
          <p:spPr>
            <a:xfrm>
              <a:off x="10143572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8" name="object 206"/>
            <p:cNvSpPr/>
            <p:nvPr/>
          </p:nvSpPr>
          <p:spPr>
            <a:xfrm>
              <a:off x="10376165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29" name="object 207"/>
            <p:cNvSpPr/>
            <p:nvPr/>
          </p:nvSpPr>
          <p:spPr>
            <a:xfrm>
              <a:off x="10143572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0" name="object 208"/>
            <p:cNvSpPr/>
            <p:nvPr/>
          </p:nvSpPr>
          <p:spPr>
            <a:xfrm>
              <a:off x="10376165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028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1" name="object 209"/>
            <p:cNvSpPr/>
            <p:nvPr/>
          </p:nvSpPr>
          <p:spPr>
            <a:xfrm>
              <a:off x="10143572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2" name="object 210"/>
            <p:cNvSpPr/>
            <p:nvPr/>
          </p:nvSpPr>
          <p:spPr>
            <a:xfrm>
              <a:off x="9910581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3" name="object 211"/>
            <p:cNvSpPr/>
            <p:nvPr/>
          </p:nvSpPr>
          <p:spPr>
            <a:xfrm>
              <a:off x="9678012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4" name="object 212"/>
            <p:cNvSpPr/>
            <p:nvPr/>
          </p:nvSpPr>
          <p:spPr>
            <a:xfrm>
              <a:off x="9445418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5" name="object 213"/>
            <p:cNvSpPr/>
            <p:nvPr/>
          </p:nvSpPr>
          <p:spPr>
            <a:xfrm>
              <a:off x="9910581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6" name="object 214"/>
            <p:cNvSpPr/>
            <p:nvPr/>
          </p:nvSpPr>
          <p:spPr>
            <a:xfrm>
              <a:off x="9678012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7" name="object 215"/>
            <p:cNvSpPr/>
            <p:nvPr/>
          </p:nvSpPr>
          <p:spPr>
            <a:xfrm>
              <a:off x="9445418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8" name="object 216"/>
            <p:cNvSpPr/>
            <p:nvPr/>
          </p:nvSpPr>
          <p:spPr>
            <a:xfrm>
              <a:off x="9910581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39" name="object 217"/>
            <p:cNvSpPr/>
            <p:nvPr/>
          </p:nvSpPr>
          <p:spPr>
            <a:xfrm>
              <a:off x="9678012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0" name="object 218"/>
            <p:cNvSpPr/>
            <p:nvPr/>
          </p:nvSpPr>
          <p:spPr>
            <a:xfrm>
              <a:off x="9445418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1" name="object 219"/>
            <p:cNvSpPr/>
            <p:nvPr/>
          </p:nvSpPr>
          <p:spPr>
            <a:xfrm>
              <a:off x="9910581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2" name="object 220"/>
            <p:cNvSpPr/>
            <p:nvPr/>
          </p:nvSpPr>
          <p:spPr>
            <a:xfrm>
              <a:off x="9678012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3" name="object 221"/>
            <p:cNvSpPr/>
            <p:nvPr/>
          </p:nvSpPr>
          <p:spPr>
            <a:xfrm>
              <a:off x="9445418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4" name="object 222"/>
            <p:cNvSpPr/>
            <p:nvPr/>
          </p:nvSpPr>
          <p:spPr>
            <a:xfrm>
              <a:off x="9910581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5" name="object 223"/>
            <p:cNvSpPr/>
            <p:nvPr/>
          </p:nvSpPr>
          <p:spPr>
            <a:xfrm>
              <a:off x="9678012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6" name="object 224"/>
            <p:cNvSpPr/>
            <p:nvPr/>
          </p:nvSpPr>
          <p:spPr>
            <a:xfrm>
              <a:off x="9445418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7" name="object 225"/>
            <p:cNvSpPr/>
            <p:nvPr/>
          </p:nvSpPr>
          <p:spPr>
            <a:xfrm>
              <a:off x="9910581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8" name="object 226"/>
            <p:cNvSpPr/>
            <p:nvPr/>
          </p:nvSpPr>
          <p:spPr>
            <a:xfrm>
              <a:off x="9678012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49" name="object 227"/>
            <p:cNvSpPr/>
            <p:nvPr/>
          </p:nvSpPr>
          <p:spPr>
            <a:xfrm>
              <a:off x="9445418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0" name="object 228"/>
            <p:cNvSpPr/>
            <p:nvPr/>
          </p:nvSpPr>
          <p:spPr>
            <a:xfrm>
              <a:off x="9910581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1" name="object 229"/>
            <p:cNvSpPr/>
            <p:nvPr/>
          </p:nvSpPr>
          <p:spPr>
            <a:xfrm>
              <a:off x="9678012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2" name="object 230"/>
            <p:cNvSpPr/>
            <p:nvPr/>
          </p:nvSpPr>
          <p:spPr>
            <a:xfrm>
              <a:off x="9445418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3" name="object 231"/>
            <p:cNvSpPr/>
            <p:nvPr/>
          </p:nvSpPr>
          <p:spPr>
            <a:xfrm>
              <a:off x="9910581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4" name="object 232"/>
            <p:cNvSpPr/>
            <p:nvPr/>
          </p:nvSpPr>
          <p:spPr>
            <a:xfrm>
              <a:off x="9678012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5" name="object 233"/>
            <p:cNvSpPr/>
            <p:nvPr/>
          </p:nvSpPr>
          <p:spPr>
            <a:xfrm>
              <a:off x="9445418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6" name="object 234"/>
            <p:cNvSpPr/>
            <p:nvPr/>
          </p:nvSpPr>
          <p:spPr>
            <a:xfrm>
              <a:off x="9910581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7" name="object 235"/>
            <p:cNvSpPr/>
            <p:nvPr/>
          </p:nvSpPr>
          <p:spPr>
            <a:xfrm>
              <a:off x="9678012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8" name="object 236"/>
            <p:cNvSpPr/>
            <p:nvPr/>
          </p:nvSpPr>
          <p:spPr>
            <a:xfrm>
              <a:off x="9445418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59" name="object 237"/>
            <p:cNvSpPr/>
            <p:nvPr/>
          </p:nvSpPr>
          <p:spPr>
            <a:xfrm>
              <a:off x="9910581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0" name="object 238"/>
            <p:cNvSpPr/>
            <p:nvPr/>
          </p:nvSpPr>
          <p:spPr>
            <a:xfrm>
              <a:off x="9678012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1" name="object 239"/>
            <p:cNvSpPr/>
            <p:nvPr/>
          </p:nvSpPr>
          <p:spPr>
            <a:xfrm>
              <a:off x="9445418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2" name="object 240"/>
            <p:cNvSpPr/>
            <p:nvPr/>
          </p:nvSpPr>
          <p:spPr>
            <a:xfrm>
              <a:off x="9910581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3" name="object 241"/>
            <p:cNvSpPr/>
            <p:nvPr/>
          </p:nvSpPr>
          <p:spPr>
            <a:xfrm>
              <a:off x="9678012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4" name="object 242"/>
            <p:cNvSpPr/>
            <p:nvPr/>
          </p:nvSpPr>
          <p:spPr>
            <a:xfrm>
              <a:off x="9445418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5" name="object 243"/>
            <p:cNvSpPr/>
            <p:nvPr/>
          </p:nvSpPr>
          <p:spPr>
            <a:xfrm>
              <a:off x="9910581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6" name="object 244"/>
            <p:cNvSpPr/>
            <p:nvPr/>
          </p:nvSpPr>
          <p:spPr>
            <a:xfrm>
              <a:off x="9678012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7" name="object 245"/>
            <p:cNvSpPr/>
            <p:nvPr/>
          </p:nvSpPr>
          <p:spPr>
            <a:xfrm>
              <a:off x="9445418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8" name="object 246"/>
            <p:cNvSpPr/>
            <p:nvPr/>
          </p:nvSpPr>
          <p:spPr>
            <a:xfrm>
              <a:off x="9910581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69" name="object 247"/>
            <p:cNvSpPr/>
            <p:nvPr/>
          </p:nvSpPr>
          <p:spPr>
            <a:xfrm>
              <a:off x="9678012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0" name="object 248"/>
            <p:cNvSpPr/>
            <p:nvPr/>
          </p:nvSpPr>
          <p:spPr>
            <a:xfrm>
              <a:off x="9445418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1" name="object 249"/>
            <p:cNvSpPr/>
            <p:nvPr/>
          </p:nvSpPr>
          <p:spPr>
            <a:xfrm>
              <a:off x="9910581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2" name="object 250"/>
            <p:cNvSpPr/>
            <p:nvPr/>
          </p:nvSpPr>
          <p:spPr>
            <a:xfrm>
              <a:off x="9678012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3" name="object 251"/>
            <p:cNvSpPr/>
            <p:nvPr/>
          </p:nvSpPr>
          <p:spPr>
            <a:xfrm>
              <a:off x="9445418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4" name="object 252"/>
            <p:cNvSpPr/>
            <p:nvPr/>
          </p:nvSpPr>
          <p:spPr>
            <a:xfrm>
              <a:off x="9212850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5" name="object 253"/>
            <p:cNvSpPr/>
            <p:nvPr/>
          </p:nvSpPr>
          <p:spPr>
            <a:xfrm>
              <a:off x="9212850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6" name="object 254"/>
            <p:cNvSpPr/>
            <p:nvPr/>
          </p:nvSpPr>
          <p:spPr>
            <a:xfrm>
              <a:off x="9212850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4041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7" name="object 255"/>
            <p:cNvSpPr/>
            <p:nvPr/>
          </p:nvSpPr>
          <p:spPr>
            <a:xfrm>
              <a:off x="9212850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8" name="object 256"/>
            <p:cNvSpPr/>
            <p:nvPr/>
          </p:nvSpPr>
          <p:spPr>
            <a:xfrm>
              <a:off x="9212850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79" name="object 257"/>
            <p:cNvSpPr/>
            <p:nvPr/>
          </p:nvSpPr>
          <p:spPr>
            <a:xfrm>
              <a:off x="9212850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0" name="object 258"/>
            <p:cNvSpPr/>
            <p:nvPr/>
          </p:nvSpPr>
          <p:spPr>
            <a:xfrm>
              <a:off x="9212850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1" name="object 259"/>
            <p:cNvSpPr/>
            <p:nvPr/>
          </p:nvSpPr>
          <p:spPr>
            <a:xfrm>
              <a:off x="9212850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2" name="object 260"/>
            <p:cNvSpPr/>
            <p:nvPr/>
          </p:nvSpPr>
          <p:spPr>
            <a:xfrm>
              <a:off x="9212850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03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3" name="object 261"/>
            <p:cNvSpPr/>
            <p:nvPr/>
          </p:nvSpPr>
          <p:spPr>
            <a:xfrm>
              <a:off x="9212850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37" y="23977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4" name="object 262"/>
            <p:cNvSpPr/>
            <p:nvPr/>
          </p:nvSpPr>
          <p:spPr>
            <a:xfrm>
              <a:off x="9212850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3990"/>
                  </a:lnTo>
                  <a:lnTo>
                    <a:pt x="30937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5" name="object 263"/>
            <p:cNvSpPr/>
            <p:nvPr/>
          </p:nvSpPr>
          <p:spPr>
            <a:xfrm>
              <a:off x="9212850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37" y="24028"/>
                  </a:lnTo>
                  <a:lnTo>
                    <a:pt x="30937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6" name="object 264"/>
            <p:cNvSpPr/>
            <p:nvPr/>
          </p:nvSpPr>
          <p:spPr>
            <a:xfrm>
              <a:off x="9212850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7" name="object 265"/>
            <p:cNvSpPr/>
            <p:nvPr/>
          </p:nvSpPr>
          <p:spPr>
            <a:xfrm>
              <a:off x="9212850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37" y="24028"/>
                  </a:lnTo>
                  <a:lnTo>
                    <a:pt x="30937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8" name="object 266"/>
            <p:cNvSpPr/>
            <p:nvPr/>
          </p:nvSpPr>
          <p:spPr>
            <a:xfrm>
              <a:off x="9212850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89" name="object 267"/>
            <p:cNvSpPr/>
            <p:nvPr/>
          </p:nvSpPr>
          <p:spPr>
            <a:xfrm>
              <a:off x="9212850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0" name="object 268"/>
            <p:cNvSpPr/>
            <p:nvPr/>
          </p:nvSpPr>
          <p:spPr>
            <a:xfrm>
              <a:off x="9212850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4041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1" name="object 269"/>
            <p:cNvSpPr/>
            <p:nvPr/>
          </p:nvSpPr>
          <p:spPr>
            <a:xfrm>
              <a:off x="9212850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2" name="object 270"/>
            <p:cNvSpPr/>
            <p:nvPr/>
          </p:nvSpPr>
          <p:spPr>
            <a:xfrm>
              <a:off x="9212850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3" name="object 271"/>
            <p:cNvSpPr/>
            <p:nvPr/>
          </p:nvSpPr>
          <p:spPr>
            <a:xfrm>
              <a:off x="9212850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3990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4" name="object 272"/>
            <p:cNvSpPr/>
            <p:nvPr/>
          </p:nvSpPr>
          <p:spPr>
            <a:xfrm>
              <a:off x="9212850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5" name="object 273"/>
            <p:cNvSpPr/>
            <p:nvPr/>
          </p:nvSpPr>
          <p:spPr>
            <a:xfrm>
              <a:off x="9212850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15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6" name="object 274"/>
            <p:cNvSpPr/>
            <p:nvPr/>
          </p:nvSpPr>
          <p:spPr>
            <a:xfrm>
              <a:off x="9212850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03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7" name="object 275"/>
            <p:cNvSpPr/>
            <p:nvPr/>
          </p:nvSpPr>
          <p:spPr>
            <a:xfrm>
              <a:off x="9212850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37" y="23977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8" name="object 276"/>
            <p:cNvSpPr/>
            <p:nvPr/>
          </p:nvSpPr>
          <p:spPr>
            <a:xfrm>
              <a:off x="9212850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3990"/>
                  </a:lnTo>
                  <a:lnTo>
                    <a:pt x="30937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499" name="object 277"/>
            <p:cNvSpPr/>
            <p:nvPr/>
          </p:nvSpPr>
          <p:spPr>
            <a:xfrm>
              <a:off x="9212850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37" y="24028"/>
                  </a:lnTo>
                  <a:lnTo>
                    <a:pt x="30937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0" name="object 278"/>
            <p:cNvSpPr/>
            <p:nvPr/>
          </p:nvSpPr>
          <p:spPr>
            <a:xfrm>
              <a:off x="9212850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1" name="object 279"/>
            <p:cNvSpPr/>
            <p:nvPr/>
          </p:nvSpPr>
          <p:spPr>
            <a:xfrm>
              <a:off x="9212850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37" y="24028"/>
                  </a:lnTo>
                  <a:lnTo>
                    <a:pt x="30937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2" name="object 280"/>
            <p:cNvSpPr/>
            <p:nvPr/>
          </p:nvSpPr>
          <p:spPr>
            <a:xfrm>
              <a:off x="8747264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3" name="object 281"/>
            <p:cNvSpPr/>
            <p:nvPr/>
          </p:nvSpPr>
          <p:spPr>
            <a:xfrm>
              <a:off x="8980057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4" name="object 282"/>
            <p:cNvSpPr/>
            <p:nvPr/>
          </p:nvSpPr>
          <p:spPr>
            <a:xfrm>
              <a:off x="8514670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5" name="object 283"/>
            <p:cNvSpPr/>
            <p:nvPr/>
          </p:nvSpPr>
          <p:spPr>
            <a:xfrm>
              <a:off x="8282109" y="525242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393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6" name="object 284"/>
            <p:cNvSpPr/>
            <p:nvPr/>
          </p:nvSpPr>
          <p:spPr>
            <a:xfrm>
              <a:off x="8979837" y="501642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393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7" name="object 285"/>
            <p:cNvSpPr/>
            <p:nvPr/>
          </p:nvSpPr>
          <p:spPr>
            <a:xfrm>
              <a:off x="8747264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8" name="object 286"/>
            <p:cNvSpPr/>
            <p:nvPr/>
          </p:nvSpPr>
          <p:spPr>
            <a:xfrm>
              <a:off x="8514670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09" name="object 287"/>
            <p:cNvSpPr/>
            <p:nvPr/>
          </p:nvSpPr>
          <p:spPr>
            <a:xfrm>
              <a:off x="8282109" y="501642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0" name="object 288"/>
            <p:cNvSpPr/>
            <p:nvPr/>
          </p:nvSpPr>
          <p:spPr>
            <a:xfrm>
              <a:off x="8979837" y="479112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4041"/>
                  </a:lnTo>
                  <a:lnTo>
                    <a:pt x="31381" y="7200"/>
                  </a:lnTo>
                  <a:lnTo>
                    <a:pt x="24815" y="406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1" name="object 289"/>
            <p:cNvSpPr/>
            <p:nvPr/>
          </p:nvSpPr>
          <p:spPr>
            <a:xfrm>
              <a:off x="8747264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2" name="object 290"/>
            <p:cNvSpPr/>
            <p:nvPr/>
          </p:nvSpPr>
          <p:spPr>
            <a:xfrm>
              <a:off x="8514670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3" name="object 291"/>
            <p:cNvSpPr/>
            <p:nvPr/>
          </p:nvSpPr>
          <p:spPr>
            <a:xfrm>
              <a:off x="8282109" y="479112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4041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27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4" name="object 292"/>
            <p:cNvSpPr/>
            <p:nvPr/>
          </p:nvSpPr>
          <p:spPr>
            <a:xfrm>
              <a:off x="8979837" y="455327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393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5" name="object 293"/>
            <p:cNvSpPr/>
            <p:nvPr/>
          </p:nvSpPr>
          <p:spPr>
            <a:xfrm>
              <a:off x="8747264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6" name="object 294"/>
            <p:cNvSpPr/>
            <p:nvPr/>
          </p:nvSpPr>
          <p:spPr>
            <a:xfrm>
              <a:off x="8514670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7" name="object 295"/>
            <p:cNvSpPr/>
            <p:nvPr/>
          </p:nvSpPr>
          <p:spPr>
            <a:xfrm>
              <a:off x="8282109" y="455327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15"/>
                  </a:lnTo>
                  <a:lnTo>
                    <a:pt x="31305" y="7226"/>
                  </a:lnTo>
                  <a:lnTo>
                    <a:pt x="24739" y="444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8" name="object 296"/>
            <p:cNvSpPr/>
            <p:nvPr/>
          </p:nvSpPr>
          <p:spPr>
            <a:xfrm>
              <a:off x="8979837" y="432803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406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19" name="object 297"/>
            <p:cNvSpPr/>
            <p:nvPr/>
          </p:nvSpPr>
          <p:spPr>
            <a:xfrm>
              <a:off x="8747264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0" name="object 298"/>
            <p:cNvSpPr/>
            <p:nvPr/>
          </p:nvSpPr>
          <p:spPr>
            <a:xfrm>
              <a:off x="8514670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1" name="object 299"/>
            <p:cNvSpPr/>
            <p:nvPr/>
          </p:nvSpPr>
          <p:spPr>
            <a:xfrm>
              <a:off x="8282109" y="4328034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406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2" name="object 300"/>
            <p:cNvSpPr/>
            <p:nvPr/>
          </p:nvSpPr>
          <p:spPr>
            <a:xfrm>
              <a:off x="8979837" y="409202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3990"/>
                  </a:lnTo>
                  <a:lnTo>
                    <a:pt x="31381" y="7175"/>
                  </a:lnTo>
                  <a:lnTo>
                    <a:pt x="24815" y="406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3" name="object 301"/>
            <p:cNvSpPr/>
            <p:nvPr/>
          </p:nvSpPr>
          <p:spPr>
            <a:xfrm>
              <a:off x="8747264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4" name="object 302"/>
            <p:cNvSpPr/>
            <p:nvPr/>
          </p:nvSpPr>
          <p:spPr>
            <a:xfrm>
              <a:off x="8514670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5" name="object 303"/>
            <p:cNvSpPr/>
            <p:nvPr/>
          </p:nvSpPr>
          <p:spPr>
            <a:xfrm>
              <a:off x="8282109" y="409202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3990"/>
                  </a:lnTo>
                  <a:lnTo>
                    <a:pt x="31305" y="7175"/>
                  </a:lnTo>
                  <a:lnTo>
                    <a:pt x="24739" y="406"/>
                  </a:lnTo>
                  <a:lnTo>
                    <a:pt x="16027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6" name="object 304"/>
            <p:cNvSpPr/>
            <p:nvPr/>
          </p:nvSpPr>
          <p:spPr>
            <a:xfrm>
              <a:off x="8979837" y="386676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406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7" name="object 305"/>
            <p:cNvSpPr/>
            <p:nvPr/>
          </p:nvSpPr>
          <p:spPr>
            <a:xfrm>
              <a:off x="8747264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8" name="object 306"/>
            <p:cNvSpPr/>
            <p:nvPr/>
          </p:nvSpPr>
          <p:spPr>
            <a:xfrm>
              <a:off x="8514670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29" name="object 307"/>
            <p:cNvSpPr/>
            <p:nvPr/>
          </p:nvSpPr>
          <p:spPr>
            <a:xfrm>
              <a:off x="8282109" y="386676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4015"/>
                  </a:lnTo>
                  <a:lnTo>
                    <a:pt x="31305" y="7226"/>
                  </a:lnTo>
                  <a:lnTo>
                    <a:pt x="24739" y="406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0" name="object 308"/>
            <p:cNvSpPr/>
            <p:nvPr/>
          </p:nvSpPr>
          <p:spPr>
            <a:xfrm>
              <a:off x="8979837" y="362596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15"/>
                  </a:lnTo>
                  <a:lnTo>
                    <a:pt x="31381" y="7175"/>
                  </a:lnTo>
                  <a:lnTo>
                    <a:pt x="24815" y="393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1" name="object 309"/>
            <p:cNvSpPr/>
            <p:nvPr/>
          </p:nvSpPr>
          <p:spPr>
            <a:xfrm>
              <a:off x="8747264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2" name="object 310"/>
            <p:cNvSpPr/>
            <p:nvPr/>
          </p:nvSpPr>
          <p:spPr>
            <a:xfrm>
              <a:off x="8514670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3" name="object 311"/>
            <p:cNvSpPr/>
            <p:nvPr/>
          </p:nvSpPr>
          <p:spPr>
            <a:xfrm>
              <a:off x="8282109" y="362596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15"/>
                  </a:lnTo>
                  <a:lnTo>
                    <a:pt x="31305" y="7200"/>
                  </a:lnTo>
                  <a:lnTo>
                    <a:pt x="24739" y="444"/>
                  </a:lnTo>
                  <a:lnTo>
                    <a:pt x="16052" y="101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4" name="object 312"/>
            <p:cNvSpPr/>
            <p:nvPr/>
          </p:nvSpPr>
          <p:spPr>
            <a:xfrm>
              <a:off x="8979837" y="340072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03"/>
                  </a:lnTo>
                  <a:lnTo>
                    <a:pt x="31381" y="7175"/>
                  </a:lnTo>
                  <a:lnTo>
                    <a:pt x="24815" y="381"/>
                  </a:lnTo>
                  <a:lnTo>
                    <a:pt x="16078" y="50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5" name="object 313"/>
            <p:cNvSpPr/>
            <p:nvPr/>
          </p:nvSpPr>
          <p:spPr>
            <a:xfrm>
              <a:off x="8747264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6" name="object 314"/>
            <p:cNvSpPr/>
            <p:nvPr/>
          </p:nvSpPr>
          <p:spPr>
            <a:xfrm>
              <a:off x="8514670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7" name="object 315"/>
            <p:cNvSpPr/>
            <p:nvPr/>
          </p:nvSpPr>
          <p:spPr>
            <a:xfrm>
              <a:off x="8282109" y="3400726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03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8" name="object 316"/>
            <p:cNvSpPr/>
            <p:nvPr/>
          </p:nvSpPr>
          <p:spPr>
            <a:xfrm>
              <a:off x="8979837" y="316474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447" y="30924"/>
                  </a:lnTo>
                  <a:lnTo>
                    <a:pt x="31381" y="23977"/>
                  </a:lnTo>
                  <a:lnTo>
                    <a:pt x="31381" y="7150"/>
                  </a:lnTo>
                  <a:lnTo>
                    <a:pt x="24815" y="393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39" name="object 317"/>
            <p:cNvSpPr/>
            <p:nvPr/>
          </p:nvSpPr>
          <p:spPr>
            <a:xfrm>
              <a:off x="8747264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08" y="30924"/>
                  </a:lnTo>
                  <a:lnTo>
                    <a:pt x="24003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0" name="object 318"/>
            <p:cNvSpPr/>
            <p:nvPr/>
          </p:nvSpPr>
          <p:spPr>
            <a:xfrm>
              <a:off x="8514670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1" name="object 319"/>
            <p:cNvSpPr/>
            <p:nvPr/>
          </p:nvSpPr>
          <p:spPr>
            <a:xfrm>
              <a:off x="8282109" y="316474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345" y="30924"/>
                  </a:lnTo>
                  <a:lnTo>
                    <a:pt x="31305" y="23977"/>
                  </a:lnTo>
                  <a:lnTo>
                    <a:pt x="31305" y="7175"/>
                  </a:lnTo>
                  <a:lnTo>
                    <a:pt x="24739" y="393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2" name="object 320"/>
            <p:cNvSpPr/>
            <p:nvPr/>
          </p:nvSpPr>
          <p:spPr>
            <a:xfrm>
              <a:off x="8979837" y="293945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3990"/>
                  </a:lnTo>
                  <a:lnTo>
                    <a:pt x="31381" y="7200"/>
                  </a:lnTo>
                  <a:lnTo>
                    <a:pt x="24815" y="406"/>
                  </a:lnTo>
                  <a:lnTo>
                    <a:pt x="16078" y="101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3" name="object 321"/>
            <p:cNvSpPr/>
            <p:nvPr/>
          </p:nvSpPr>
          <p:spPr>
            <a:xfrm>
              <a:off x="8747264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4" name="object 322"/>
            <p:cNvSpPr/>
            <p:nvPr/>
          </p:nvSpPr>
          <p:spPr>
            <a:xfrm>
              <a:off x="8514670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5" name="object 323"/>
            <p:cNvSpPr/>
            <p:nvPr/>
          </p:nvSpPr>
          <p:spPr>
            <a:xfrm>
              <a:off x="8282109" y="293945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3990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27" y="101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6" name="object 324"/>
            <p:cNvSpPr/>
            <p:nvPr/>
          </p:nvSpPr>
          <p:spPr>
            <a:xfrm>
              <a:off x="8979837" y="2701601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447" y="30924"/>
                  </a:lnTo>
                  <a:lnTo>
                    <a:pt x="31381" y="24028"/>
                  </a:lnTo>
                  <a:lnTo>
                    <a:pt x="31381" y="7175"/>
                  </a:lnTo>
                  <a:lnTo>
                    <a:pt x="24815" y="368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7" name="object 325"/>
            <p:cNvSpPr/>
            <p:nvPr/>
          </p:nvSpPr>
          <p:spPr>
            <a:xfrm>
              <a:off x="8747264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08" y="30924"/>
                  </a:lnTo>
                  <a:lnTo>
                    <a:pt x="24003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8" name="object 326"/>
            <p:cNvSpPr/>
            <p:nvPr/>
          </p:nvSpPr>
          <p:spPr>
            <a:xfrm>
              <a:off x="8514670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49" name="object 327"/>
            <p:cNvSpPr/>
            <p:nvPr/>
          </p:nvSpPr>
          <p:spPr>
            <a:xfrm>
              <a:off x="8282109" y="2701601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345" y="30924"/>
                  </a:lnTo>
                  <a:lnTo>
                    <a:pt x="31305" y="24028"/>
                  </a:lnTo>
                  <a:lnTo>
                    <a:pt x="31305" y="7200"/>
                  </a:lnTo>
                  <a:lnTo>
                    <a:pt x="24739" y="419"/>
                  </a:lnTo>
                  <a:lnTo>
                    <a:pt x="16052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0" name="object 328"/>
            <p:cNvSpPr/>
            <p:nvPr/>
          </p:nvSpPr>
          <p:spPr>
            <a:xfrm>
              <a:off x="8979837" y="247633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447" y="30949"/>
                  </a:lnTo>
                  <a:lnTo>
                    <a:pt x="31381" y="24015"/>
                  </a:lnTo>
                  <a:lnTo>
                    <a:pt x="31381" y="7200"/>
                  </a:lnTo>
                  <a:lnTo>
                    <a:pt x="24815" y="381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1" name="object 329"/>
            <p:cNvSpPr/>
            <p:nvPr/>
          </p:nvSpPr>
          <p:spPr>
            <a:xfrm>
              <a:off x="8747264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08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2" name="object 330"/>
            <p:cNvSpPr/>
            <p:nvPr/>
          </p:nvSpPr>
          <p:spPr>
            <a:xfrm>
              <a:off x="8514670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3" name="object 331"/>
            <p:cNvSpPr/>
            <p:nvPr/>
          </p:nvSpPr>
          <p:spPr>
            <a:xfrm>
              <a:off x="8282109" y="2476333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345" y="30949"/>
                  </a:lnTo>
                  <a:lnTo>
                    <a:pt x="31305" y="24015"/>
                  </a:lnTo>
                  <a:lnTo>
                    <a:pt x="31305" y="7200"/>
                  </a:lnTo>
                  <a:lnTo>
                    <a:pt x="24739" y="393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4" name="object 332"/>
            <p:cNvSpPr/>
            <p:nvPr/>
          </p:nvSpPr>
          <p:spPr>
            <a:xfrm>
              <a:off x="8979837" y="2240325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447" y="30975"/>
                  </a:lnTo>
                  <a:lnTo>
                    <a:pt x="31381" y="24028"/>
                  </a:lnTo>
                  <a:lnTo>
                    <a:pt x="31381" y="7200"/>
                  </a:lnTo>
                  <a:lnTo>
                    <a:pt x="24815" y="406"/>
                  </a:lnTo>
                  <a:lnTo>
                    <a:pt x="16078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5" name="object 333"/>
            <p:cNvSpPr/>
            <p:nvPr/>
          </p:nvSpPr>
          <p:spPr>
            <a:xfrm>
              <a:off x="8747264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08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08" y="30975"/>
                  </a:lnTo>
                  <a:lnTo>
                    <a:pt x="24003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6" name="object 334"/>
            <p:cNvSpPr/>
            <p:nvPr/>
          </p:nvSpPr>
          <p:spPr>
            <a:xfrm>
              <a:off x="8514670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7" name="object 335"/>
            <p:cNvSpPr/>
            <p:nvPr/>
          </p:nvSpPr>
          <p:spPr>
            <a:xfrm>
              <a:off x="8282109" y="2240325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15481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345" y="30975"/>
                  </a:lnTo>
                  <a:lnTo>
                    <a:pt x="31305" y="24028"/>
                  </a:lnTo>
                  <a:lnTo>
                    <a:pt x="31305" y="7200"/>
                  </a:lnTo>
                  <a:lnTo>
                    <a:pt x="24739" y="444"/>
                  </a:lnTo>
                  <a:lnTo>
                    <a:pt x="16027" y="76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8" name="object 336"/>
            <p:cNvSpPr/>
            <p:nvPr/>
          </p:nvSpPr>
          <p:spPr>
            <a:xfrm>
              <a:off x="8049858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59" name="object 337"/>
            <p:cNvSpPr/>
            <p:nvPr/>
          </p:nvSpPr>
          <p:spPr>
            <a:xfrm>
              <a:off x="7817263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0" name="object 338"/>
            <p:cNvSpPr/>
            <p:nvPr/>
          </p:nvSpPr>
          <p:spPr>
            <a:xfrm>
              <a:off x="7584695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1" name="object 339"/>
            <p:cNvSpPr/>
            <p:nvPr/>
          </p:nvSpPr>
          <p:spPr>
            <a:xfrm>
              <a:off x="8049858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2" name="object 340"/>
            <p:cNvSpPr/>
            <p:nvPr/>
          </p:nvSpPr>
          <p:spPr>
            <a:xfrm>
              <a:off x="7817263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3" name="object 341"/>
            <p:cNvSpPr/>
            <p:nvPr/>
          </p:nvSpPr>
          <p:spPr>
            <a:xfrm>
              <a:off x="7584695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4" name="object 342"/>
            <p:cNvSpPr/>
            <p:nvPr/>
          </p:nvSpPr>
          <p:spPr>
            <a:xfrm>
              <a:off x="8049858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5" name="object 343"/>
            <p:cNvSpPr/>
            <p:nvPr/>
          </p:nvSpPr>
          <p:spPr>
            <a:xfrm>
              <a:off x="7817263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6" name="object 344"/>
            <p:cNvSpPr/>
            <p:nvPr/>
          </p:nvSpPr>
          <p:spPr>
            <a:xfrm>
              <a:off x="7584695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7" name="object 345"/>
            <p:cNvSpPr/>
            <p:nvPr/>
          </p:nvSpPr>
          <p:spPr>
            <a:xfrm>
              <a:off x="8049858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8" name="object 346"/>
            <p:cNvSpPr/>
            <p:nvPr/>
          </p:nvSpPr>
          <p:spPr>
            <a:xfrm>
              <a:off x="7817263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69" name="object 347"/>
            <p:cNvSpPr/>
            <p:nvPr/>
          </p:nvSpPr>
          <p:spPr>
            <a:xfrm>
              <a:off x="7584695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0" name="object 348"/>
            <p:cNvSpPr/>
            <p:nvPr/>
          </p:nvSpPr>
          <p:spPr>
            <a:xfrm>
              <a:off x="8049858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1" name="object 349"/>
            <p:cNvSpPr/>
            <p:nvPr/>
          </p:nvSpPr>
          <p:spPr>
            <a:xfrm>
              <a:off x="7817263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2" name="object 350"/>
            <p:cNvSpPr/>
            <p:nvPr/>
          </p:nvSpPr>
          <p:spPr>
            <a:xfrm>
              <a:off x="7584695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3" name="object 351"/>
            <p:cNvSpPr/>
            <p:nvPr/>
          </p:nvSpPr>
          <p:spPr>
            <a:xfrm>
              <a:off x="8049858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4" name="object 352"/>
            <p:cNvSpPr/>
            <p:nvPr/>
          </p:nvSpPr>
          <p:spPr>
            <a:xfrm>
              <a:off x="7817263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5" name="object 353"/>
            <p:cNvSpPr/>
            <p:nvPr/>
          </p:nvSpPr>
          <p:spPr>
            <a:xfrm>
              <a:off x="7584695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6" name="object 354"/>
            <p:cNvSpPr/>
            <p:nvPr/>
          </p:nvSpPr>
          <p:spPr>
            <a:xfrm>
              <a:off x="8049858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7" name="object 355"/>
            <p:cNvSpPr/>
            <p:nvPr/>
          </p:nvSpPr>
          <p:spPr>
            <a:xfrm>
              <a:off x="7817263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8" name="object 356"/>
            <p:cNvSpPr/>
            <p:nvPr/>
          </p:nvSpPr>
          <p:spPr>
            <a:xfrm>
              <a:off x="7584695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79" name="object 357"/>
            <p:cNvSpPr/>
            <p:nvPr/>
          </p:nvSpPr>
          <p:spPr>
            <a:xfrm>
              <a:off x="8049858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0" name="object 358"/>
            <p:cNvSpPr/>
            <p:nvPr/>
          </p:nvSpPr>
          <p:spPr>
            <a:xfrm>
              <a:off x="7817263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1" name="object 359"/>
            <p:cNvSpPr/>
            <p:nvPr/>
          </p:nvSpPr>
          <p:spPr>
            <a:xfrm>
              <a:off x="7584695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2" name="object 360"/>
            <p:cNvSpPr/>
            <p:nvPr/>
          </p:nvSpPr>
          <p:spPr>
            <a:xfrm>
              <a:off x="8049858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3" name="object 361"/>
            <p:cNvSpPr/>
            <p:nvPr/>
          </p:nvSpPr>
          <p:spPr>
            <a:xfrm>
              <a:off x="7817263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4" name="object 362"/>
            <p:cNvSpPr/>
            <p:nvPr/>
          </p:nvSpPr>
          <p:spPr>
            <a:xfrm>
              <a:off x="7584695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5" name="object 363"/>
            <p:cNvSpPr/>
            <p:nvPr/>
          </p:nvSpPr>
          <p:spPr>
            <a:xfrm>
              <a:off x="8049858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002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6" name="object 364"/>
            <p:cNvSpPr/>
            <p:nvPr/>
          </p:nvSpPr>
          <p:spPr>
            <a:xfrm>
              <a:off x="7817263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7" name="object 365"/>
            <p:cNvSpPr/>
            <p:nvPr/>
          </p:nvSpPr>
          <p:spPr>
            <a:xfrm>
              <a:off x="7584695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8" name="object 366"/>
            <p:cNvSpPr/>
            <p:nvPr/>
          </p:nvSpPr>
          <p:spPr>
            <a:xfrm>
              <a:off x="8049858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89" name="object 367"/>
            <p:cNvSpPr/>
            <p:nvPr/>
          </p:nvSpPr>
          <p:spPr>
            <a:xfrm>
              <a:off x="7817263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0" name="object 368"/>
            <p:cNvSpPr/>
            <p:nvPr/>
          </p:nvSpPr>
          <p:spPr>
            <a:xfrm>
              <a:off x="7584695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1" name="object 369"/>
            <p:cNvSpPr/>
            <p:nvPr/>
          </p:nvSpPr>
          <p:spPr>
            <a:xfrm>
              <a:off x="8049858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002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2" name="object 370"/>
            <p:cNvSpPr/>
            <p:nvPr/>
          </p:nvSpPr>
          <p:spPr>
            <a:xfrm>
              <a:off x="7817263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3" name="object 371"/>
            <p:cNvSpPr/>
            <p:nvPr/>
          </p:nvSpPr>
          <p:spPr>
            <a:xfrm>
              <a:off x="7584695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4" name="object 372"/>
            <p:cNvSpPr/>
            <p:nvPr/>
          </p:nvSpPr>
          <p:spPr>
            <a:xfrm>
              <a:off x="8049858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5" name="object 373"/>
            <p:cNvSpPr/>
            <p:nvPr/>
          </p:nvSpPr>
          <p:spPr>
            <a:xfrm>
              <a:off x="7817263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6" name="object 374"/>
            <p:cNvSpPr/>
            <p:nvPr/>
          </p:nvSpPr>
          <p:spPr>
            <a:xfrm>
              <a:off x="7584695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7" name="object 375"/>
            <p:cNvSpPr/>
            <p:nvPr/>
          </p:nvSpPr>
          <p:spPr>
            <a:xfrm>
              <a:off x="8049858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2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8" name="object 376"/>
            <p:cNvSpPr/>
            <p:nvPr/>
          </p:nvSpPr>
          <p:spPr>
            <a:xfrm>
              <a:off x="7817263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599" name="object 377"/>
            <p:cNvSpPr/>
            <p:nvPr/>
          </p:nvSpPr>
          <p:spPr>
            <a:xfrm>
              <a:off x="7584695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0" name="object 378"/>
            <p:cNvSpPr/>
            <p:nvPr/>
          </p:nvSpPr>
          <p:spPr>
            <a:xfrm>
              <a:off x="7351654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1" name="object 379"/>
            <p:cNvSpPr/>
            <p:nvPr/>
          </p:nvSpPr>
          <p:spPr>
            <a:xfrm>
              <a:off x="7119061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2" name="object 380"/>
            <p:cNvSpPr/>
            <p:nvPr/>
          </p:nvSpPr>
          <p:spPr>
            <a:xfrm>
              <a:off x="6886492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3" name="object 381"/>
            <p:cNvSpPr/>
            <p:nvPr/>
          </p:nvSpPr>
          <p:spPr>
            <a:xfrm>
              <a:off x="7351654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4" name="object 382"/>
            <p:cNvSpPr/>
            <p:nvPr/>
          </p:nvSpPr>
          <p:spPr>
            <a:xfrm>
              <a:off x="7119061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5" name="object 383"/>
            <p:cNvSpPr/>
            <p:nvPr/>
          </p:nvSpPr>
          <p:spPr>
            <a:xfrm>
              <a:off x="6886492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6" name="object 384"/>
            <p:cNvSpPr/>
            <p:nvPr/>
          </p:nvSpPr>
          <p:spPr>
            <a:xfrm>
              <a:off x="7351654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7" name="object 385"/>
            <p:cNvSpPr/>
            <p:nvPr/>
          </p:nvSpPr>
          <p:spPr>
            <a:xfrm>
              <a:off x="7119061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4041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8" name="object 386"/>
            <p:cNvSpPr/>
            <p:nvPr/>
          </p:nvSpPr>
          <p:spPr>
            <a:xfrm>
              <a:off x="6886492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09" name="object 387"/>
            <p:cNvSpPr/>
            <p:nvPr/>
          </p:nvSpPr>
          <p:spPr>
            <a:xfrm>
              <a:off x="7351654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0" name="object 388"/>
            <p:cNvSpPr/>
            <p:nvPr/>
          </p:nvSpPr>
          <p:spPr>
            <a:xfrm>
              <a:off x="7119061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1" name="object 389"/>
            <p:cNvSpPr/>
            <p:nvPr/>
          </p:nvSpPr>
          <p:spPr>
            <a:xfrm>
              <a:off x="6886492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2" name="object 390"/>
            <p:cNvSpPr/>
            <p:nvPr/>
          </p:nvSpPr>
          <p:spPr>
            <a:xfrm>
              <a:off x="7351654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3" name="object 391"/>
            <p:cNvSpPr/>
            <p:nvPr/>
          </p:nvSpPr>
          <p:spPr>
            <a:xfrm>
              <a:off x="7119061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4" name="object 392"/>
            <p:cNvSpPr/>
            <p:nvPr/>
          </p:nvSpPr>
          <p:spPr>
            <a:xfrm>
              <a:off x="6886492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5" name="object 393"/>
            <p:cNvSpPr/>
            <p:nvPr/>
          </p:nvSpPr>
          <p:spPr>
            <a:xfrm>
              <a:off x="7351654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6" name="object 394"/>
            <p:cNvSpPr/>
            <p:nvPr/>
          </p:nvSpPr>
          <p:spPr>
            <a:xfrm>
              <a:off x="7119061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3990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7" name="object 395"/>
            <p:cNvSpPr/>
            <p:nvPr/>
          </p:nvSpPr>
          <p:spPr>
            <a:xfrm>
              <a:off x="6886492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8" name="object 396"/>
            <p:cNvSpPr/>
            <p:nvPr/>
          </p:nvSpPr>
          <p:spPr>
            <a:xfrm>
              <a:off x="7351654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19" name="object 397"/>
            <p:cNvSpPr/>
            <p:nvPr/>
          </p:nvSpPr>
          <p:spPr>
            <a:xfrm>
              <a:off x="7119061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0" name="object 398"/>
            <p:cNvSpPr/>
            <p:nvPr/>
          </p:nvSpPr>
          <p:spPr>
            <a:xfrm>
              <a:off x="6886492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1" name="object 399"/>
            <p:cNvSpPr/>
            <p:nvPr/>
          </p:nvSpPr>
          <p:spPr>
            <a:xfrm>
              <a:off x="7351654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2" name="object 400"/>
            <p:cNvSpPr/>
            <p:nvPr/>
          </p:nvSpPr>
          <p:spPr>
            <a:xfrm>
              <a:off x="7119061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15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3" name="object 401"/>
            <p:cNvSpPr/>
            <p:nvPr/>
          </p:nvSpPr>
          <p:spPr>
            <a:xfrm>
              <a:off x="6886492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4" name="object 402"/>
            <p:cNvSpPr/>
            <p:nvPr/>
          </p:nvSpPr>
          <p:spPr>
            <a:xfrm>
              <a:off x="7351654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5" name="object 403"/>
            <p:cNvSpPr/>
            <p:nvPr/>
          </p:nvSpPr>
          <p:spPr>
            <a:xfrm>
              <a:off x="7119061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03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6" name="object 404"/>
            <p:cNvSpPr/>
            <p:nvPr/>
          </p:nvSpPr>
          <p:spPr>
            <a:xfrm>
              <a:off x="6886492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7" name="object 405"/>
            <p:cNvSpPr/>
            <p:nvPr/>
          </p:nvSpPr>
          <p:spPr>
            <a:xfrm>
              <a:off x="7351654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8" name="object 406"/>
            <p:cNvSpPr/>
            <p:nvPr/>
          </p:nvSpPr>
          <p:spPr>
            <a:xfrm>
              <a:off x="7119061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88" y="23977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29" name="object 407"/>
            <p:cNvSpPr/>
            <p:nvPr/>
          </p:nvSpPr>
          <p:spPr>
            <a:xfrm>
              <a:off x="6886492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0" name="object 408"/>
            <p:cNvSpPr/>
            <p:nvPr/>
          </p:nvSpPr>
          <p:spPr>
            <a:xfrm>
              <a:off x="7351654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1" name="object 409"/>
            <p:cNvSpPr/>
            <p:nvPr/>
          </p:nvSpPr>
          <p:spPr>
            <a:xfrm>
              <a:off x="7119061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3990"/>
                  </a:lnTo>
                  <a:lnTo>
                    <a:pt x="30988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2" name="object 410"/>
            <p:cNvSpPr/>
            <p:nvPr/>
          </p:nvSpPr>
          <p:spPr>
            <a:xfrm>
              <a:off x="6886492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3" name="object 411"/>
            <p:cNvSpPr/>
            <p:nvPr/>
          </p:nvSpPr>
          <p:spPr>
            <a:xfrm>
              <a:off x="7351654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4" name="object 412"/>
            <p:cNvSpPr/>
            <p:nvPr/>
          </p:nvSpPr>
          <p:spPr>
            <a:xfrm>
              <a:off x="7119061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34" y="30924"/>
                  </a:lnTo>
                  <a:lnTo>
                    <a:pt x="24003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5" name="object 413"/>
            <p:cNvSpPr/>
            <p:nvPr/>
          </p:nvSpPr>
          <p:spPr>
            <a:xfrm>
              <a:off x="6886492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03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6" name="object 414"/>
            <p:cNvSpPr/>
            <p:nvPr/>
          </p:nvSpPr>
          <p:spPr>
            <a:xfrm>
              <a:off x="7351654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7" name="object 415"/>
            <p:cNvSpPr/>
            <p:nvPr/>
          </p:nvSpPr>
          <p:spPr>
            <a:xfrm>
              <a:off x="7119061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8" name="object 416"/>
            <p:cNvSpPr/>
            <p:nvPr/>
          </p:nvSpPr>
          <p:spPr>
            <a:xfrm>
              <a:off x="6886492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39" name="object 417"/>
            <p:cNvSpPr/>
            <p:nvPr/>
          </p:nvSpPr>
          <p:spPr>
            <a:xfrm>
              <a:off x="7351654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0" name="object 418"/>
            <p:cNvSpPr/>
            <p:nvPr/>
          </p:nvSpPr>
          <p:spPr>
            <a:xfrm>
              <a:off x="7119061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003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1" name="object 419"/>
            <p:cNvSpPr/>
            <p:nvPr/>
          </p:nvSpPr>
          <p:spPr>
            <a:xfrm>
              <a:off x="6886492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0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03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2" name="object 420"/>
            <p:cNvSpPr/>
            <p:nvPr/>
          </p:nvSpPr>
          <p:spPr>
            <a:xfrm>
              <a:off x="6653474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3" name="object 421"/>
            <p:cNvSpPr/>
            <p:nvPr/>
          </p:nvSpPr>
          <p:spPr>
            <a:xfrm>
              <a:off x="6420906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4" name="object 422"/>
            <p:cNvSpPr/>
            <p:nvPr/>
          </p:nvSpPr>
          <p:spPr>
            <a:xfrm>
              <a:off x="6188312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5" name="object 423"/>
            <p:cNvSpPr/>
            <p:nvPr/>
          </p:nvSpPr>
          <p:spPr>
            <a:xfrm>
              <a:off x="6653474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6" name="object 424"/>
            <p:cNvSpPr/>
            <p:nvPr/>
          </p:nvSpPr>
          <p:spPr>
            <a:xfrm>
              <a:off x="6420906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7" name="object 425"/>
            <p:cNvSpPr/>
            <p:nvPr/>
          </p:nvSpPr>
          <p:spPr>
            <a:xfrm>
              <a:off x="6188312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8" name="object 426"/>
            <p:cNvSpPr/>
            <p:nvPr/>
          </p:nvSpPr>
          <p:spPr>
            <a:xfrm>
              <a:off x="6653474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85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49" name="object 427"/>
            <p:cNvSpPr/>
            <p:nvPr/>
          </p:nvSpPr>
          <p:spPr>
            <a:xfrm>
              <a:off x="6420906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0" name="object 428"/>
            <p:cNvSpPr/>
            <p:nvPr/>
          </p:nvSpPr>
          <p:spPr>
            <a:xfrm>
              <a:off x="6188312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1" name="object 429"/>
            <p:cNvSpPr/>
            <p:nvPr/>
          </p:nvSpPr>
          <p:spPr>
            <a:xfrm>
              <a:off x="6653474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2" name="object 430"/>
            <p:cNvSpPr/>
            <p:nvPr/>
          </p:nvSpPr>
          <p:spPr>
            <a:xfrm>
              <a:off x="6420906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3" name="object 431"/>
            <p:cNvSpPr/>
            <p:nvPr/>
          </p:nvSpPr>
          <p:spPr>
            <a:xfrm>
              <a:off x="6188312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4" name="object 432"/>
            <p:cNvSpPr/>
            <p:nvPr/>
          </p:nvSpPr>
          <p:spPr>
            <a:xfrm>
              <a:off x="6653474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5" name="object 433"/>
            <p:cNvSpPr/>
            <p:nvPr/>
          </p:nvSpPr>
          <p:spPr>
            <a:xfrm>
              <a:off x="6420906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6" name="object 434"/>
            <p:cNvSpPr/>
            <p:nvPr/>
          </p:nvSpPr>
          <p:spPr>
            <a:xfrm>
              <a:off x="6188312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7" name="object 435"/>
            <p:cNvSpPr/>
            <p:nvPr/>
          </p:nvSpPr>
          <p:spPr>
            <a:xfrm>
              <a:off x="6653474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85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8" name="object 436"/>
            <p:cNvSpPr/>
            <p:nvPr/>
          </p:nvSpPr>
          <p:spPr>
            <a:xfrm>
              <a:off x="6420906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59" name="object 437"/>
            <p:cNvSpPr/>
            <p:nvPr/>
          </p:nvSpPr>
          <p:spPr>
            <a:xfrm>
              <a:off x="6188312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0" name="object 438"/>
            <p:cNvSpPr/>
            <p:nvPr/>
          </p:nvSpPr>
          <p:spPr>
            <a:xfrm>
              <a:off x="6653474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85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1" name="object 439"/>
            <p:cNvSpPr/>
            <p:nvPr/>
          </p:nvSpPr>
          <p:spPr>
            <a:xfrm>
              <a:off x="6420906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2" name="object 440"/>
            <p:cNvSpPr/>
            <p:nvPr/>
          </p:nvSpPr>
          <p:spPr>
            <a:xfrm>
              <a:off x="6188312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3" name="object 441"/>
            <p:cNvSpPr/>
            <p:nvPr/>
          </p:nvSpPr>
          <p:spPr>
            <a:xfrm>
              <a:off x="6653474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4" name="object 442"/>
            <p:cNvSpPr/>
            <p:nvPr/>
          </p:nvSpPr>
          <p:spPr>
            <a:xfrm>
              <a:off x="6420906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5" name="object 443"/>
            <p:cNvSpPr/>
            <p:nvPr/>
          </p:nvSpPr>
          <p:spPr>
            <a:xfrm>
              <a:off x="6188312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6" name="object 444"/>
            <p:cNvSpPr/>
            <p:nvPr/>
          </p:nvSpPr>
          <p:spPr>
            <a:xfrm>
              <a:off x="6653474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7" name="object 445"/>
            <p:cNvSpPr/>
            <p:nvPr/>
          </p:nvSpPr>
          <p:spPr>
            <a:xfrm>
              <a:off x="6420906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8" name="object 446"/>
            <p:cNvSpPr/>
            <p:nvPr/>
          </p:nvSpPr>
          <p:spPr>
            <a:xfrm>
              <a:off x="6188312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69" name="object 447"/>
            <p:cNvSpPr/>
            <p:nvPr/>
          </p:nvSpPr>
          <p:spPr>
            <a:xfrm>
              <a:off x="6653499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0" name="object 448"/>
            <p:cNvSpPr/>
            <p:nvPr/>
          </p:nvSpPr>
          <p:spPr>
            <a:xfrm>
              <a:off x="6420906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1" name="object 449"/>
            <p:cNvSpPr/>
            <p:nvPr/>
          </p:nvSpPr>
          <p:spPr>
            <a:xfrm>
              <a:off x="6188312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2" name="object 450"/>
            <p:cNvSpPr/>
            <p:nvPr/>
          </p:nvSpPr>
          <p:spPr>
            <a:xfrm>
              <a:off x="6653499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3" name="object 451"/>
            <p:cNvSpPr/>
            <p:nvPr/>
          </p:nvSpPr>
          <p:spPr>
            <a:xfrm>
              <a:off x="6420906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4" name="object 452"/>
            <p:cNvSpPr/>
            <p:nvPr/>
          </p:nvSpPr>
          <p:spPr>
            <a:xfrm>
              <a:off x="6188312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5" name="object 453"/>
            <p:cNvSpPr/>
            <p:nvPr/>
          </p:nvSpPr>
          <p:spPr>
            <a:xfrm>
              <a:off x="6653499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6" name="object 454"/>
            <p:cNvSpPr/>
            <p:nvPr/>
          </p:nvSpPr>
          <p:spPr>
            <a:xfrm>
              <a:off x="6420906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7" name="object 455"/>
            <p:cNvSpPr/>
            <p:nvPr/>
          </p:nvSpPr>
          <p:spPr>
            <a:xfrm>
              <a:off x="6188312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53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53" y="30924"/>
                  </a:lnTo>
                  <a:lnTo>
                    <a:pt x="30988" y="24028"/>
                  </a:lnTo>
                  <a:lnTo>
                    <a:pt x="30988" y="6921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8" name="object 456"/>
            <p:cNvSpPr/>
            <p:nvPr/>
          </p:nvSpPr>
          <p:spPr>
            <a:xfrm>
              <a:off x="6653499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79" name="object 457"/>
            <p:cNvSpPr/>
            <p:nvPr/>
          </p:nvSpPr>
          <p:spPr>
            <a:xfrm>
              <a:off x="6420906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0" name="object 458"/>
            <p:cNvSpPr/>
            <p:nvPr/>
          </p:nvSpPr>
          <p:spPr>
            <a:xfrm>
              <a:off x="6188312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5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53" y="30949"/>
                  </a:lnTo>
                  <a:lnTo>
                    <a:pt x="30988" y="24015"/>
                  </a:lnTo>
                  <a:lnTo>
                    <a:pt x="30988" y="6946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1" name="object 459"/>
            <p:cNvSpPr/>
            <p:nvPr/>
          </p:nvSpPr>
          <p:spPr>
            <a:xfrm>
              <a:off x="6653499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2" name="object 460"/>
            <p:cNvSpPr/>
            <p:nvPr/>
          </p:nvSpPr>
          <p:spPr>
            <a:xfrm>
              <a:off x="6420906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28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3" name="object 461"/>
            <p:cNvSpPr/>
            <p:nvPr/>
          </p:nvSpPr>
          <p:spPr>
            <a:xfrm>
              <a:off x="6188312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53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59" y="30975"/>
                  </a:lnTo>
                  <a:lnTo>
                    <a:pt x="24053" y="30975"/>
                  </a:lnTo>
                  <a:lnTo>
                    <a:pt x="30988" y="24028"/>
                  </a:lnTo>
                  <a:lnTo>
                    <a:pt x="30988" y="6972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4" name="object 462"/>
            <p:cNvSpPr/>
            <p:nvPr/>
          </p:nvSpPr>
          <p:spPr>
            <a:xfrm>
              <a:off x="5955744" y="52524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5" name="object 463"/>
            <p:cNvSpPr/>
            <p:nvPr/>
          </p:nvSpPr>
          <p:spPr>
            <a:xfrm>
              <a:off x="5955744" y="501642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6" name="object 464"/>
            <p:cNvSpPr/>
            <p:nvPr/>
          </p:nvSpPr>
          <p:spPr>
            <a:xfrm>
              <a:off x="5955744" y="47911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41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41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7" name="object 465"/>
            <p:cNvSpPr/>
            <p:nvPr/>
          </p:nvSpPr>
          <p:spPr>
            <a:xfrm>
              <a:off x="5955744" y="455327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8" name="object 466"/>
            <p:cNvSpPr/>
            <p:nvPr/>
          </p:nvSpPr>
          <p:spPr>
            <a:xfrm>
              <a:off x="5955744" y="432803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89" name="object 467"/>
            <p:cNvSpPr/>
            <p:nvPr/>
          </p:nvSpPr>
          <p:spPr>
            <a:xfrm>
              <a:off x="5955744" y="40920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0" name="object 468"/>
            <p:cNvSpPr/>
            <p:nvPr/>
          </p:nvSpPr>
          <p:spPr>
            <a:xfrm>
              <a:off x="5955744" y="38667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1" name="object 469"/>
            <p:cNvSpPr/>
            <p:nvPr/>
          </p:nvSpPr>
          <p:spPr>
            <a:xfrm>
              <a:off x="5955744" y="362596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15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15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2" name="object 470"/>
            <p:cNvSpPr/>
            <p:nvPr/>
          </p:nvSpPr>
          <p:spPr>
            <a:xfrm>
              <a:off x="5955744" y="34007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4003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4003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3" name="object 471"/>
            <p:cNvSpPr/>
            <p:nvPr/>
          </p:nvSpPr>
          <p:spPr>
            <a:xfrm>
              <a:off x="5955744" y="31647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3977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3977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4" name="object 472"/>
            <p:cNvSpPr/>
            <p:nvPr/>
          </p:nvSpPr>
          <p:spPr>
            <a:xfrm>
              <a:off x="5955744" y="293945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72"/>
                  </a:lnTo>
                  <a:lnTo>
                    <a:pt x="0" y="23990"/>
                  </a:lnTo>
                  <a:lnTo>
                    <a:pt x="6959" y="30975"/>
                  </a:lnTo>
                  <a:lnTo>
                    <a:pt x="24028" y="30975"/>
                  </a:lnTo>
                  <a:lnTo>
                    <a:pt x="30962" y="23990"/>
                  </a:lnTo>
                  <a:lnTo>
                    <a:pt x="30962" y="6972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5" name="object 473"/>
            <p:cNvSpPr/>
            <p:nvPr/>
          </p:nvSpPr>
          <p:spPr>
            <a:xfrm>
              <a:off x="5955744" y="270160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28" y="0"/>
                  </a:moveTo>
                  <a:lnTo>
                    <a:pt x="6959" y="0"/>
                  </a:lnTo>
                  <a:lnTo>
                    <a:pt x="0" y="6921"/>
                  </a:lnTo>
                  <a:lnTo>
                    <a:pt x="0" y="24028"/>
                  </a:lnTo>
                  <a:lnTo>
                    <a:pt x="6959" y="30924"/>
                  </a:lnTo>
                  <a:lnTo>
                    <a:pt x="24028" y="30924"/>
                  </a:lnTo>
                  <a:lnTo>
                    <a:pt x="30962" y="24028"/>
                  </a:lnTo>
                  <a:lnTo>
                    <a:pt x="30962" y="6921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6" name="object 474"/>
            <p:cNvSpPr/>
            <p:nvPr/>
          </p:nvSpPr>
          <p:spPr>
            <a:xfrm>
              <a:off x="5955770" y="247633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02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4015"/>
                  </a:lnTo>
                  <a:lnTo>
                    <a:pt x="6934" y="30949"/>
                  </a:lnTo>
                  <a:lnTo>
                    <a:pt x="24002" y="30949"/>
                  </a:lnTo>
                  <a:lnTo>
                    <a:pt x="30937" y="24015"/>
                  </a:lnTo>
                  <a:lnTo>
                    <a:pt x="30937" y="6946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7" name="object 475"/>
            <p:cNvSpPr/>
            <p:nvPr/>
          </p:nvSpPr>
          <p:spPr>
            <a:xfrm>
              <a:off x="5955770" y="224032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4002" y="0"/>
                  </a:moveTo>
                  <a:lnTo>
                    <a:pt x="6934" y="0"/>
                  </a:lnTo>
                  <a:lnTo>
                    <a:pt x="0" y="6972"/>
                  </a:lnTo>
                  <a:lnTo>
                    <a:pt x="0" y="24028"/>
                  </a:lnTo>
                  <a:lnTo>
                    <a:pt x="6934" y="30975"/>
                  </a:lnTo>
                  <a:lnTo>
                    <a:pt x="24002" y="30975"/>
                  </a:lnTo>
                  <a:lnTo>
                    <a:pt x="30937" y="24028"/>
                  </a:lnTo>
                  <a:lnTo>
                    <a:pt x="30937" y="6972"/>
                  </a:lnTo>
                  <a:lnTo>
                    <a:pt x="24002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8" name="object 476"/>
            <p:cNvSpPr/>
            <p:nvPr/>
          </p:nvSpPr>
          <p:spPr>
            <a:xfrm>
              <a:off x="7134542" y="5492712"/>
              <a:ext cx="2563495" cy="464820"/>
            </a:xfrm>
            <a:custGeom>
              <a:avLst/>
              <a:gdLst/>
              <a:ahLst/>
              <a:cxnLst/>
              <a:rect l="l" t="t" r="r" b="b"/>
              <a:pathLst>
                <a:path w="2563495" h="464820">
                  <a:moveTo>
                    <a:pt x="0" y="464299"/>
                  </a:moveTo>
                  <a:lnTo>
                    <a:pt x="466382" y="0"/>
                  </a:lnTo>
                  <a:lnTo>
                    <a:pt x="930770" y="0"/>
                  </a:lnTo>
                  <a:lnTo>
                    <a:pt x="1163396" y="238366"/>
                  </a:lnTo>
                  <a:lnTo>
                    <a:pt x="1628203" y="238366"/>
                  </a:lnTo>
                  <a:lnTo>
                    <a:pt x="1861197" y="0"/>
                  </a:lnTo>
                  <a:lnTo>
                    <a:pt x="2322918" y="0"/>
                  </a:lnTo>
                  <a:lnTo>
                    <a:pt x="2563329" y="238366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699" name="object 477"/>
            <p:cNvSpPr/>
            <p:nvPr/>
          </p:nvSpPr>
          <p:spPr>
            <a:xfrm>
              <a:off x="9457457" y="6668572"/>
              <a:ext cx="468630" cy="452755"/>
            </a:xfrm>
            <a:custGeom>
              <a:avLst/>
              <a:gdLst/>
              <a:ahLst/>
              <a:cxnLst/>
              <a:rect l="l" t="t" r="r" b="b"/>
              <a:pathLst>
                <a:path w="468629" h="452754">
                  <a:moveTo>
                    <a:pt x="468604" y="0"/>
                  </a:moveTo>
                  <a:lnTo>
                    <a:pt x="465162" y="452259"/>
                  </a:lnTo>
                  <a:lnTo>
                    <a:pt x="0" y="452259"/>
                  </a:lnTo>
                  <a:lnTo>
                    <a:pt x="468604" y="0"/>
                  </a:lnTo>
                  <a:close/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0" name="object 478"/>
            <p:cNvSpPr/>
            <p:nvPr/>
          </p:nvSpPr>
          <p:spPr>
            <a:xfrm>
              <a:off x="9457457" y="5492723"/>
              <a:ext cx="468630" cy="1160780"/>
            </a:xfrm>
            <a:custGeom>
              <a:avLst/>
              <a:gdLst/>
              <a:ahLst/>
              <a:cxnLst/>
              <a:rect l="l" t="t" r="r" b="b"/>
              <a:pathLst>
                <a:path w="468629" h="1160779">
                  <a:moveTo>
                    <a:pt x="468604" y="1160373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1" name="object 479"/>
            <p:cNvSpPr/>
            <p:nvPr/>
          </p:nvSpPr>
          <p:spPr>
            <a:xfrm>
              <a:off x="8995736" y="5492723"/>
              <a:ext cx="930910" cy="1160780"/>
            </a:xfrm>
            <a:custGeom>
              <a:avLst/>
              <a:gdLst/>
              <a:ahLst/>
              <a:cxnLst/>
              <a:rect l="l" t="t" r="r" b="b"/>
              <a:pathLst>
                <a:path w="930909" h="1160779">
                  <a:moveTo>
                    <a:pt x="930325" y="1160373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2" name="object 480"/>
            <p:cNvSpPr/>
            <p:nvPr/>
          </p:nvSpPr>
          <p:spPr>
            <a:xfrm>
              <a:off x="8762741" y="5731076"/>
              <a:ext cx="1163320" cy="1390015"/>
            </a:xfrm>
            <a:custGeom>
              <a:avLst/>
              <a:gdLst/>
              <a:ahLst/>
              <a:cxnLst/>
              <a:rect l="l" t="t" r="r" b="b"/>
              <a:pathLst>
                <a:path w="1163320" h="1390015">
                  <a:moveTo>
                    <a:pt x="1163320" y="1389761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3" name="object 481"/>
            <p:cNvSpPr/>
            <p:nvPr/>
          </p:nvSpPr>
          <p:spPr>
            <a:xfrm>
              <a:off x="8297934" y="5731076"/>
              <a:ext cx="1628139" cy="1390015"/>
            </a:xfrm>
            <a:custGeom>
              <a:avLst/>
              <a:gdLst/>
              <a:ahLst/>
              <a:cxnLst/>
              <a:rect l="l" t="t" r="r" b="b"/>
              <a:pathLst>
                <a:path w="1628140" h="1390015">
                  <a:moveTo>
                    <a:pt x="1628127" y="1389761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4" name="object 482"/>
            <p:cNvSpPr/>
            <p:nvPr/>
          </p:nvSpPr>
          <p:spPr>
            <a:xfrm>
              <a:off x="7833345" y="5492719"/>
              <a:ext cx="2091689" cy="1627505"/>
            </a:xfrm>
            <a:custGeom>
              <a:avLst/>
              <a:gdLst/>
              <a:ahLst/>
              <a:cxnLst/>
              <a:rect l="l" t="t" r="r" b="b"/>
              <a:pathLst>
                <a:path w="2091690" h="1627504">
                  <a:moveTo>
                    <a:pt x="2091220" y="1626946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5" name="object 483"/>
            <p:cNvSpPr/>
            <p:nvPr/>
          </p:nvSpPr>
          <p:spPr>
            <a:xfrm>
              <a:off x="5971032" y="5496648"/>
              <a:ext cx="1163955" cy="460375"/>
            </a:xfrm>
            <a:custGeom>
              <a:avLst/>
              <a:gdLst/>
              <a:ahLst/>
              <a:cxnLst/>
              <a:rect l="l" t="t" r="r" b="b"/>
              <a:pathLst>
                <a:path w="1163954" h="460375">
                  <a:moveTo>
                    <a:pt x="1163510" y="460362"/>
                  </a:moveTo>
                  <a:lnTo>
                    <a:pt x="930935" y="460362"/>
                  </a:lnTo>
                  <a:lnTo>
                    <a:pt x="696404" y="232041"/>
                  </a:lnTo>
                  <a:lnTo>
                    <a:pt x="232791" y="232041"/>
                  </a:ln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6" name="object 484"/>
            <p:cNvSpPr/>
            <p:nvPr/>
          </p:nvSpPr>
          <p:spPr>
            <a:xfrm>
              <a:off x="6203808" y="5728676"/>
              <a:ext cx="3253740" cy="1392555"/>
            </a:xfrm>
            <a:custGeom>
              <a:avLst/>
              <a:gdLst/>
              <a:ahLst/>
              <a:cxnLst/>
              <a:rect l="l" t="t" r="r" b="b"/>
              <a:pathLst>
                <a:path w="3253740" h="1392554">
                  <a:moveTo>
                    <a:pt x="3253651" y="1392161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7" name="object 485"/>
            <p:cNvSpPr/>
            <p:nvPr/>
          </p:nvSpPr>
          <p:spPr>
            <a:xfrm>
              <a:off x="7600923" y="5496647"/>
              <a:ext cx="1856739" cy="1624330"/>
            </a:xfrm>
            <a:custGeom>
              <a:avLst/>
              <a:gdLst/>
              <a:ahLst/>
              <a:cxnLst/>
              <a:rect l="l" t="t" r="r" b="b"/>
              <a:pathLst>
                <a:path w="1856740" h="1624329">
                  <a:moveTo>
                    <a:pt x="1856536" y="1624190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8" name="object 486"/>
            <p:cNvSpPr/>
            <p:nvPr/>
          </p:nvSpPr>
          <p:spPr>
            <a:xfrm>
              <a:off x="7134541" y="5957010"/>
              <a:ext cx="2323465" cy="1163955"/>
            </a:xfrm>
            <a:custGeom>
              <a:avLst/>
              <a:gdLst/>
              <a:ahLst/>
              <a:cxnLst/>
              <a:rect l="l" t="t" r="r" b="b"/>
              <a:pathLst>
                <a:path w="2323465" h="1163954">
                  <a:moveTo>
                    <a:pt x="2322918" y="1163828"/>
                  </a:moveTo>
                  <a:lnTo>
                    <a:pt x="0" y="0"/>
                  </a:lnTo>
                </a:path>
              </a:pathLst>
            </a:custGeom>
            <a:ln w="108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09" name="object 495"/>
            <p:cNvSpPr/>
            <p:nvPr/>
          </p:nvSpPr>
          <p:spPr>
            <a:xfrm>
              <a:off x="5831992" y="6556717"/>
              <a:ext cx="1646999" cy="240004"/>
            </a:xfrm>
            <a:prstGeom prst="rect">
              <a:avLst/>
            </a:prstGeom>
            <a:noFill/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0" name="object 496"/>
            <p:cNvSpPr/>
            <p:nvPr/>
          </p:nvSpPr>
          <p:spPr>
            <a:xfrm>
              <a:off x="7351654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1" name="object 497"/>
            <p:cNvSpPr/>
            <p:nvPr/>
          </p:nvSpPr>
          <p:spPr>
            <a:xfrm>
              <a:off x="7119061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34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34" y="30949"/>
                  </a:lnTo>
                  <a:lnTo>
                    <a:pt x="24003" y="30949"/>
                  </a:lnTo>
                  <a:lnTo>
                    <a:pt x="30988" y="23990"/>
                  </a:lnTo>
                  <a:lnTo>
                    <a:pt x="30988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2" name="object 498"/>
            <p:cNvSpPr/>
            <p:nvPr/>
          </p:nvSpPr>
          <p:spPr>
            <a:xfrm>
              <a:off x="6886492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03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03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3" name="object 499"/>
            <p:cNvSpPr/>
            <p:nvPr/>
          </p:nvSpPr>
          <p:spPr>
            <a:xfrm>
              <a:off x="6653474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4028" y="0"/>
                  </a:moveTo>
                  <a:lnTo>
                    <a:pt x="6985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85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4" name="object 500"/>
            <p:cNvSpPr/>
            <p:nvPr/>
          </p:nvSpPr>
          <p:spPr>
            <a:xfrm>
              <a:off x="6420906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5" name="object 501"/>
            <p:cNvSpPr/>
            <p:nvPr/>
          </p:nvSpPr>
          <p:spPr>
            <a:xfrm>
              <a:off x="6188312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  <p:sp>
          <p:nvSpPr>
            <p:cNvPr id="716" name="object 502"/>
            <p:cNvSpPr/>
            <p:nvPr/>
          </p:nvSpPr>
          <p:spPr>
            <a:xfrm>
              <a:off x="5955744" y="66410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5">
                  <a:moveTo>
                    <a:pt x="24028" y="0"/>
                  </a:moveTo>
                  <a:lnTo>
                    <a:pt x="6959" y="0"/>
                  </a:lnTo>
                  <a:lnTo>
                    <a:pt x="0" y="6946"/>
                  </a:lnTo>
                  <a:lnTo>
                    <a:pt x="0" y="23990"/>
                  </a:lnTo>
                  <a:lnTo>
                    <a:pt x="6959" y="30949"/>
                  </a:lnTo>
                  <a:lnTo>
                    <a:pt x="24028" y="30949"/>
                  </a:lnTo>
                  <a:lnTo>
                    <a:pt x="30962" y="23990"/>
                  </a:lnTo>
                  <a:lnTo>
                    <a:pt x="30962" y="6946"/>
                  </a:lnTo>
                  <a:lnTo>
                    <a:pt x="24028" y="0"/>
                  </a:lnTo>
                  <a:close/>
                </a:path>
              </a:pathLst>
            </a:custGeom>
            <a:solidFill>
              <a:srgbClr val="F6B517"/>
            </a:solidFill>
          </p:spPr>
          <p:txBody>
            <a:bodyPr wrap="square" lIns="0" tIns="0" rIns="0" bIns="0" rtlCol="0"/>
            <a:lstStyle/>
            <a:p>
              <a:endParaRPr sz="4104"/>
            </a:p>
          </p:txBody>
        </p:sp>
      </p:grpSp>
    </p:spTree>
    <p:extLst>
      <p:ext uri="{BB962C8B-B14F-4D97-AF65-F5344CB8AC3E}">
        <p14:creationId xmlns:p14="http://schemas.microsoft.com/office/powerpoint/2010/main" val="207724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/>
          </p:cNvSpPr>
          <p:nvPr/>
        </p:nvSpPr>
        <p:spPr bwMode="auto">
          <a:xfrm>
            <a:off x="1059656" y="836613"/>
            <a:ext cx="22264687" cy="1211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sz="8800" dirty="0"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!@#$%^*()_WERTY</a:t>
            </a:r>
          </a:p>
          <a:p>
            <a:pPr algn="ctr">
              <a:lnSpc>
                <a:spcPct val="140000"/>
              </a:lnSpc>
            </a:pPr>
            <a:r>
              <a:rPr lang="en-US" sz="8800" dirty="0"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UIOP{}ASDFGHJKL</a:t>
            </a:r>
          </a:p>
          <a:p>
            <a:pPr algn="ctr">
              <a:lnSpc>
                <a:spcPct val="140000"/>
              </a:lnSpc>
            </a:pPr>
            <a:r>
              <a:rPr lang="en-US" sz="8800" dirty="0"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ZXCVBNM&lt;&gt;?`1234</a:t>
            </a:r>
          </a:p>
          <a:p>
            <a:pPr algn="ctr">
              <a:lnSpc>
                <a:spcPct val="140000"/>
              </a:lnSpc>
            </a:pPr>
            <a:r>
              <a:rPr lang="en-US" sz="8800" dirty="0"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567890-=qwertyui</a:t>
            </a:r>
          </a:p>
          <a:p>
            <a:pPr algn="ctr">
              <a:lnSpc>
                <a:spcPct val="140000"/>
              </a:lnSpc>
            </a:pPr>
            <a:r>
              <a:rPr lang="en-US" sz="8800" dirty="0"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op[]\</a:t>
            </a:r>
            <a:r>
              <a:rPr lang="en-US" sz="8800" dirty="0" err="1"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asdfghjkl</a:t>
            </a:r>
            <a:endParaRPr lang="en-US" sz="8800" dirty="0">
              <a:latin typeface="Modern Pictograms" panose="02000000000000000000" pitchFamily="50" charset="0"/>
              <a:ea typeface="Modern Pictograms" panose="02000000000000000000" pitchFamily="50" charset="0"/>
              <a:cs typeface="Modern Pictograms" panose="02000000000000000000" pitchFamily="50" charset="0"/>
              <a:sym typeface="Modern Pictograms" panose="02000000000000000000" pitchFamily="50" charset="0"/>
            </a:endParaRPr>
          </a:p>
          <a:p>
            <a:pPr algn="ctr">
              <a:lnSpc>
                <a:spcPct val="140000"/>
              </a:lnSpc>
            </a:pPr>
            <a:r>
              <a:rPr lang="en-US" sz="8800" dirty="0"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'</a:t>
            </a:r>
            <a:r>
              <a:rPr lang="en-US" sz="8800" dirty="0" err="1"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zxcvbnm</a:t>
            </a:r>
            <a:r>
              <a:rPr lang="en-US" sz="8800" dirty="0">
                <a:latin typeface="Modern Pictograms" panose="02000000000000000000" pitchFamily="50" charset="0"/>
                <a:ea typeface="Modern Pictograms" panose="02000000000000000000" pitchFamily="50" charset="0"/>
                <a:cs typeface="Modern Pictograms" panose="02000000000000000000" pitchFamily="50" charset="0"/>
                <a:sym typeface="Modern Pictograms" panose="02000000000000000000" pitchFamily="50" charset="0"/>
              </a:rPr>
              <a:t>,./</a:t>
            </a:r>
          </a:p>
        </p:txBody>
      </p:sp>
      <p:sp>
        <p:nvSpPr>
          <p:cNvPr id="54274" name="Rectangle 2"/>
          <p:cNvSpPr>
            <a:spLocks/>
          </p:cNvSpPr>
          <p:nvPr/>
        </p:nvSpPr>
        <p:spPr bwMode="auto">
          <a:xfrm>
            <a:off x="0" y="431800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MODERN PICTOGRAM FONT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/>
          </p:cNvSpPr>
          <p:nvPr/>
        </p:nvSpPr>
        <p:spPr bwMode="auto">
          <a:xfrm>
            <a:off x="2590800" y="912813"/>
            <a:ext cx="19735800" cy="1196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1500" dirty="0"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~!@#$%^&amp;*()_WERTYUIOP{}|ASDFGHJKL:"ZXCVBNM&lt;&gt;?</a:t>
            </a:r>
          </a:p>
          <a:p>
            <a:pPr algn="ctr">
              <a:lnSpc>
                <a:spcPct val="120000"/>
              </a:lnSpc>
            </a:pPr>
            <a:r>
              <a:rPr lang="en-US" sz="11500" dirty="0"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`1234567890-=qwerty</a:t>
            </a:r>
          </a:p>
          <a:p>
            <a:pPr algn="ctr">
              <a:lnSpc>
                <a:spcPct val="120000"/>
              </a:lnSpc>
            </a:pPr>
            <a:r>
              <a:rPr lang="en-US" sz="11500" dirty="0" err="1"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uiop</a:t>
            </a:r>
            <a:r>
              <a:rPr lang="en-US" sz="11500" dirty="0"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[]\</a:t>
            </a:r>
            <a:r>
              <a:rPr lang="en-US" sz="11500" dirty="0" err="1"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asdfghjkl</a:t>
            </a:r>
            <a:r>
              <a:rPr lang="en-US" sz="11500" dirty="0"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;'</a:t>
            </a:r>
            <a:r>
              <a:rPr lang="en-US" sz="11500" dirty="0" err="1"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zxc</a:t>
            </a:r>
            <a:r>
              <a:rPr lang="en-US" sz="11500" dirty="0"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 </a:t>
            </a:r>
            <a:r>
              <a:rPr lang="en-US" sz="11500" dirty="0" err="1"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vbnm</a:t>
            </a:r>
            <a:r>
              <a:rPr lang="en-US" sz="11500" dirty="0">
                <a:latin typeface="Entypo" pitchFamily="50" charset="0"/>
                <a:ea typeface="Entypo" pitchFamily="50" charset="0"/>
                <a:cs typeface="Entypo" pitchFamily="50" charset="0"/>
                <a:sym typeface="Entypo" pitchFamily="50" charset="0"/>
              </a:rPr>
              <a:t>,./</a:t>
            </a:r>
          </a:p>
        </p:txBody>
      </p:sp>
      <p:sp>
        <p:nvSpPr>
          <p:cNvPr id="55298" name="Rectangle 2"/>
          <p:cNvSpPr>
            <a:spLocks/>
          </p:cNvSpPr>
          <p:nvPr/>
        </p:nvSpPr>
        <p:spPr bwMode="auto">
          <a:xfrm>
            <a:off x="0" y="912813"/>
            <a:ext cx="2438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ENTYPO FONT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/>
          </p:cNvSpPr>
          <p:nvPr/>
        </p:nvSpPr>
        <p:spPr bwMode="auto">
          <a:xfrm>
            <a:off x="958850" y="2965401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14339" name="Rectangle 3"/>
          <p:cNvSpPr>
            <a:spLocks/>
          </p:cNvSpPr>
          <p:nvPr/>
        </p:nvSpPr>
        <p:spPr bwMode="auto">
          <a:xfrm>
            <a:off x="958850" y="1986093"/>
            <a:ext cx="1747831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AN EXAMPLE TEXT OF IMAGES AND QUOTE</a:t>
            </a:r>
          </a:p>
        </p:txBody>
      </p:sp>
      <p:sp>
        <p:nvSpPr>
          <p:cNvPr id="14344" name="Rectangle 8"/>
          <p:cNvSpPr>
            <a:spLocks/>
          </p:cNvSpPr>
          <p:nvPr/>
        </p:nvSpPr>
        <p:spPr bwMode="auto">
          <a:xfrm>
            <a:off x="7670801" y="3965709"/>
            <a:ext cx="8961700" cy="4978400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grpSp>
        <p:nvGrpSpPr>
          <p:cNvPr id="14348" name="Group 12"/>
          <p:cNvGrpSpPr>
            <a:grpSpLocks/>
          </p:cNvGrpSpPr>
          <p:nvPr/>
        </p:nvGrpSpPr>
        <p:grpSpPr bwMode="auto">
          <a:xfrm>
            <a:off x="8445500" y="4121150"/>
            <a:ext cx="7493000" cy="3930651"/>
            <a:chOff x="0" y="-168"/>
            <a:chExt cx="4720" cy="2476"/>
          </a:xfrm>
        </p:grpSpPr>
        <p:sp>
          <p:nvSpPr>
            <p:cNvPr id="14346" name="Rectangle 10"/>
            <p:cNvSpPr>
              <a:spLocks/>
            </p:cNvSpPr>
            <p:nvPr/>
          </p:nvSpPr>
          <p:spPr bwMode="auto">
            <a:xfrm>
              <a:off x="0" y="436"/>
              <a:ext cx="4720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45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Helvetica Neue UltraLight" charset="0"/>
                </a:rPr>
                <a:t>THERE ARE </a:t>
              </a:r>
              <a:r>
                <a:rPr lang="en-US" sz="45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Helvetica Neue Medium" charset="0"/>
                </a:rPr>
                <a:t>NO SECRETS</a:t>
              </a:r>
              <a:r>
                <a:rPr lang="en-US" sz="45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Helvetica Neue UltraLight" charset="0"/>
                </a:rPr>
                <a:t> TO SUCCESS. IT IS THE RESULT OF </a:t>
              </a:r>
              <a:r>
                <a:rPr lang="en-US" sz="4500" i="1" dirty="0">
                  <a:solidFill>
                    <a:srgbClr val="FC9A08"/>
                  </a:solidFill>
                  <a:latin typeface="Calibri" charset="0"/>
                  <a:ea typeface="Calibri" charset="0"/>
                  <a:cs typeface="Calibri" charset="0"/>
                  <a:sym typeface="Helvetica Neue" charset="0"/>
                </a:rPr>
                <a:t>PREPARATION</a:t>
              </a:r>
              <a:r>
                <a:rPr lang="en-US" sz="4500" dirty="0">
                  <a:solidFill>
                    <a:srgbClr val="FC9A08"/>
                  </a:solidFill>
                  <a:latin typeface="Calibri" charset="0"/>
                  <a:ea typeface="Calibri" charset="0"/>
                  <a:cs typeface="Calibri" charset="0"/>
                  <a:sym typeface="Helvetica Neue UltraLight" charset="0"/>
                </a:rPr>
                <a:t> AND LEARNING </a:t>
              </a:r>
              <a:r>
                <a:rPr lang="en-US" sz="45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Helvetica Neue UltraLight" charset="0"/>
                </a:rPr>
                <a:t>FROM FAILURE.</a:t>
              </a:r>
            </a:p>
          </p:txBody>
        </p:sp>
        <p:sp>
          <p:nvSpPr>
            <p:cNvPr id="14347" name="Rectangle 11"/>
            <p:cNvSpPr>
              <a:spLocks/>
            </p:cNvSpPr>
            <p:nvPr/>
          </p:nvSpPr>
          <p:spPr bwMode="auto">
            <a:xfrm>
              <a:off x="2255" y="-168"/>
              <a:ext cx="243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72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”</a:t>
              </a:r>
            </a:p>
          </p:txBody>
        </p:sp>
      </p:grpSp>
      <p:sp>
        <p:nvSpPr>
          <p:cNvPr id="14349" name="Rectangle 13"/>
          <p:cNvSpPr>
            <a:spLocks/>
          </p:cNvSpPr>
          <p:nvPr/>
        </p:nvSpPr>
        <p:spPr bwMode="auto">
          <a:xfrm>
            <a:off x="1606550" y="9449921"/>
            <a:ext cx="214503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Donec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id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non mi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porta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gravida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at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eget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metus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Nullam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id dolor id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nibh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ultricies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vehicula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ut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id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Lorem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Donec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ullamcorper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nulla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non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metus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fringilla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Cras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mattis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purus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fermentum.Lorem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ipsum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dolor sit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,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Donec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id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non mi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porta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gravida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at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eget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metus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adipiscing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elit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Donec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ullamcorper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nulla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non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metus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ullamcorper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nulla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non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metus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auctor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fringilla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Cras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mattis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consectetur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purus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sit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amet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fermentum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</a:t>
            </a:r>
          </a:p>
        </p:txBody>
      </p:sp>
      <p:pic>
        <p:nvPicPr>
          <p:cNvPr id="4" name="Marcador de posición de imagen 3" descr="photo-1451186242394-2b461812025b.jpe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" b="1249"/>
          <a:stretch>
            <a:fillRect/>
          </a:stretch>
        </p:blipFill>
        <p:spPr>
          <a:xfrm>
            <a:off x="1" y="3965709"/>
            <a:ext cx="7670800" cy="4968875"/>
          </a:xfrm>
          <a:ln>
            <a:noFill/>
          </a:ln>
        </p:spPr>
      </p:pic>
      <p:pic>
        <p:nvPicPr>
          <p:cNvPr id="5" name="Marcador de posición de imagen 4" descr="photo-1451187580459-43490279c0fa.jpe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" b="2006"/>
          <a:stretch>
            <a:fillRect/>
          </a:stretch>
        </p:blipFill>
        <p:spPr>
          <a:xfrm>
            <a:off x="16632501" y="3965709"/>
            <a:ext cx="7774945" cy="4968875"/>
          </a:xfrm>
        </p:spPr>
      </p:pic>
      <p:sp>
        <p:nvSpPr>
          <p:cNvPr id="14" name="Rectangle 13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 animBg="1"/>
      <p:bldP spid="1434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/>
          </p:cNvSpPr>
          <p:nvPr/>
        </p:nvSpPr>
        <p:spPr bwMode="auto">
          <a:xfrm>
            <a:off x="2016125" y="1306513"/>
            <a:ext cx="20351750" cy="111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90000"/>
              </a:lnSpc>
            </a:pPr>
            <a:r>
              <a:rPr lang="en-US" sz="7200" dirty="0">
                <a:latin typeface="Sosa Regular" pitchFamily="2" charset="0"/>
                <a:ea typeface="Sosa Regular" pitchFamily="2" charset="0"/>
                <a:cs typeface="Sosa Regular" pitchFamily="2" charset="0"/>
                <a:sym typeface="Sosa Regular" pitchFamily="2" charset="0"/>
              </a:rPr>
              <a:t>~!@ nm/$^&amp;_WTYUI OP{ASDFGHJKL:"ZXCVBNM&lt;</a:t>
            </a:r>
            <a:r>
              <a:rPr lang="en-US" sz="7200" dirty="0" err="1">
                <a:latin typeface="Sosa Regular" pitchFamily="2" charset="0"/>
                <a:ea typeface="Sosa Regular" pitchFamily="2" charset="0"/>
                <a:cs typeface="Sosa Regular" pitchFamily="2" charset="0"/>
                <a:sym typeface="Sosa Regular" pitchFamily="2" charset="0"/>
              </a:rPr>
              <a:t>tyuiop</a:t>
            </a:r>
            <a:r>
              <a:rPr lang="en-US" sz="7200" dirty="0">
                <a:latin typeface="Sosa Regular" pitchFamily="2" charset="0"/>
                <a:ea typeface="Sosa Regular" pitchFamily="2" charset="0"/>
                <a:cs typeface="Sosa Regular" pitchFamily="2" charset="0"/>
                <a:sym typeface="Sosa Regular" pitchFamily="2" charset="0"/>
              </a:rPr>
              <a:t>[]}|&gt;?`1234567890=</a:t>
            </a:r>
            <a:r>
              <a:rPr lang="en-US" sz="7200" dirty="0" err="1">
                <a:latin typeface="Sosa Regular" pitchFamily="2" charset="0"/>
                <a:ea typeface="Sosa Regular" pitchFamily="2" charset="0"/>
                <a:cs typeface="Sosa Regular" pitchFamily="2" charset="0"/>
                <a:sym typeface="Sosa Regular" pitchFamily="2" charset="0"/>
              </a:rPr>
              <a:t>qwer</a:t>
            </a:r>
            <a:r>
              <a:rPr lang="en-US" sz="7200" dirty="0">
                <a:latin typeface="Sosa Regular" pitchFamily="2" charset="0"/>
                <a:ea typeface="Sosa Regular" pitchFamily="2" charset="0"/>
                <a:cs typeface="Sosa Regular" pitchFamily="2" charset="0"/>
                <a:sym typeface="Sosa Regular" pitchFamily="2" charset="0"/>
              </a:rPr>
              <a:t>\</a:t>
            </a:r>
            <a:r>
              <a:rPr lang="en-US" sz="7200" dirty="0" err="1">
                <a:latin typeface="Sosa Regular" pitchFamily="2" charset="0"/>
                <a:ea typeface="Sosa Regular" pitchFamily="2" charset="0"/>
                <a:cs typeface="Sosa Regular" pitchFamily="2" charset="0"/>
                <a:sym typeface="Sosa Regular" pitchFamily="2" charset="0"/>
              </a:rPr>
              <a:t>asdfghjkl</a:t>
            </a:r>
            <a:r>
              <a:rPr lang="en-US" sz="7200" dirty="0">
                <a:latin typeface="Sosa Regular" pitchFamily="2" charset="0"/>
                <a:ea typeface="Sosa Regular" pitchFamily="2" charset="0"/>
                <a:cs typeface="Sosa Regular" pitchFamily="2" charset="0"/>
                <a:sym typeface="Sosa Regular" pitchFamily="2" charset="0"/>
              </a:rPr>
              <a:t>;'</a:t>
            </a:r>
            <a:r>
              <a:rPr lang="en-US" sz="7200" dirty="0" err="1">
                <a:latin typeface="Sosa Regular" pitchFamily="2" charset="0"/>
                <a:ea typeface="Sosa Regular" pitchFamily="2" charset="0"/>
                <a:cs typeface="Sosa Regular" pitchFamily="2" charset="0"/>
                <a:sym typeface="Sosa Regular" pitchFamily="2" charset="0"/>
              </a:rPr>
              <a:t>zxcvb</a:t>
            </a:r>
            <a:endParaRPr lang="en-US" sz="7200" dirty="0">
              <a:latin typeface="Sosa Regular" pitchFamily="2" charset="0"/>
              <a:ea typeface="Sosa Regular" pitchFamily="2" charset="0"/>
              <a:cs typeface="Sosa Regular" pitchFamily="2" charset="0"/>
              <a:sym typeface="Sosa Regular" pitchFamily="2" charset="0"/>
            </a:endParaRPr>
          </a:p>
        </p:txBody>
      </p:sp>
      <p:sp>
        <p:nvSpPr>
          <p:cNvPr id="56322" name="Rectangle 2"/>
          <p:cNvSpPr>
            <a:spLocks/>
          </p:cNvSpPr>
          <p:nvPr/>
        </p:nvSpPr>
        <p:spPr bwMode="auto">
          <a:xfrm>
            <a:off x="0" y="736600"/>
            <a:ext cx="244348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  <a:sym typeface="Helvetica" panose="020B0604020202020204" pitchFamily="34" charset="0"/>
              </a:rPr>
              <a:t>SOSA FONT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7vjJbdDRga27ApDoYicw_Spark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" b="1317"/>
          <a:stretch>
            <a:fillRect/>
          </a:stretch>
        </p:blipFill>
        <p:spPr>
          <a:xfrm>
            <a:off x="0" y="3879851"/>
            <a:ext cx="7654925" cy="4968875"/>
          </a:xfrm>
          <a:ln>
            <a:noFill/>
          </a:ln>
        </p:spPr>
      </p:pic>
      <p:pic>
        <p:nvPicPr>
          <p:cNvPr id="7" name="Marcador de posición de imagen 6" descr="photo-1446776899648-aa78eefe8ed0.jpe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r="8508"/>
          <a:stretch>
            <a:fillRect/>
          </a:stretch>
        </p:blipFill>
        <p:spPr>
          <a:xfrm>
            <a:off x="16608425" y="3879851"/>
            <a:ext cx="7775575" cy="4968875"/>
          </a:xfrm>
          <a:ln>
            <a:noFill/>
          </a:ln>
        </p:spPr>
      </p:pic>
      <p:sp>
        <p:nvSpPr>
          <p:cNvPr id="15362" name="Rectangle 2"/>
          <p:cNvSpPr>
            <a:spLocks/>
          </p:cNvSpPr>
          <p:nvPr/>
        </p:nvSpPr>
        <p:spPr bwMode="auto">
          <a:xfrm>
            <a:off x="1012825" y="2967454"/>
            <a:ext cx="46713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  <a:sym typeface="Helvetica Neue" charset="0"/>
              </a:rPr>
              <a:t>Add your own sub-title here</a:t>
            </a:r>
          </a:p>
        </p:txBody>
      </p:sp>
      <p:sp>
        <p:nvSpPr>
          <p:cNvPr id="15363" name="Rectangle 3"/>
          <p:cNvSpPr>
            <a:spLocks/>
          </p:cNvSpPr>
          <p:nvPr/>
        </p:nvSpPr>
        <p:spPr bwMode="auto">
          <a:xfrm>
            <a:off x="958850" y="1996300"/>
            <a:ext cx="1860047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latin typeface="Calibri" charset="0"/>
                <a:ea typeface="Calibri" charset="0"/>
                <a:cs typeface="Calibri" charset="0"/>
                <a:sym typeface="Helvetica Neue Medium" charset="0"/>
              </a:rPr>
              <a:t>THIS IS AN EXAMPLE WITH BUBBLES AND IMG</a:t>
            </a:r>
          </a:p>
        </p:txBody>
      </p:sp>
      <p:sp>
        <p:nvSpPr>
          <p:cNvPr id="15364" name="Oval 4"/>
          <p:cNvSpPr>
            <a:spLocks/>
          </p:cNvSpPr>
          <p:nvPr/>
        </p:nvSpPr>
        <p:spPr bwMode="auto">
          <a:xfrm>
            <a:off x="2451100" y="9880600"/>
            <a:ext cx="1066800" cy="1066800"/>
          </a:xfrm>
          <a:prstGeom prst="ellipse">
            <a:avLst/>
          </a:prstGeom>
          <a:solidFill>
            <a:schemeClr val="accent4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365" name="Rectangle 5"/>
          <p:cNvSpPr>
            <a:spLocks/>
          </p:cNvSpPr>
          <p:nvPr/>
        </p:nvSpPr>
        <p:spPr bwMode="auto">
          <a:xfrm>
            <a:off x="3762375" y="9740900"/>
            <a:ext cx="42926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Best services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Cum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sociis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natoque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penatibus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et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magnis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dis parturient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montes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15366" name="Rectangle 6"/>
          <p:cNvSpPr>
            <a:spLocks/>
          </p:cNvSpPr>
          <p:nvPr/>
        </p:nvSpPr>
        <p:spPr bwMode="auto">
          <a:xfrm>
            <a:off x="2661583" y="9891563"/>
            <a:ext cx="742949" cy="859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4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Modern Pictograms" panose="02000000000000000000" pitchFamily="50" charset="0"/>
              </a:rPr>
              <a:t>g</a:t>
            </a:r>
          </a:p>
        </p:txBody>
      </p:sp>
      <p:sp>
        <p:nvSpPr>
          <p:cNvPr id="15368" name="Oval 8"/>
          <p:cNvSpPr>
            <a:spLocks/>
          </p:cNvSpPr>
          <p:nvPr/>
        </p:nvSpPr>
        <p:spPr bwMode="auto">
          <a:xfrm>
            <a:off x="9245600" y="9880600"/>
            <a:ext cx="1066800" cy="1066800"/>
          </a:xfrm>
          <a:prstGeom prst="ellipse">
            <a:avLst/>
          </a:prstGeom>
          <a:solidFill>
            <a:schemeClr val="accent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369" name="Rectangle 9"/>
          <p:cNvSpPr>
            <a:spLocks/>
          </p:cNvSpPr>
          <p:nvPr/>
        </p:nvSpPr>
        <p:spPr bwMode="auto">
          <a:xfrm>
            <a:off x="10706100" y="9740900"/>
            <a:ext cx="42926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Best services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Cum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sociis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natoque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penatibus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et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magnis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dis parturient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montes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15371" name="Rectangle 11"/>
          <p:cNvSpPr>
            <a:spLocks/>
          </p:cNvSpPr>
          <p:nvPr/>
        </p:nvSpPr>
        <p:spPr bwMode="auto">
          <a:xfrm>
            <a:off x="9577388" y="9837817"/>
            <a:ext cx="422275" cy="93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Modern Pictograms" panose="02000000000000000000" pitchFamily="50" charset="0"/>
              </a:rPr>
              <a:t>7</a:t>
            </a:r>
          </a:p>
        </p:txBody>
      </p:sp>
      <p:sp>
        <p:nvSpPr>
          <p:cNvPr id="15373" name="Oval 13"/>
          <p:cNvSpPr>
            <a:spLocks/>
          </p:cNvSpPr>
          <p:nvPr/>
        </p:nvSpPr>
        <p:spPr bwMode="auto">
          <a:xfrm>
            <a:off x="16242377" y="9882336"/>
            <a:ext cx="1066800" cy="1066800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374" name="Rectangle 14"/>
          <p:cNvSpPr>
            <a:spLocks/>
          </p:cNvSpPr>
          <p:nvPr/>
        </p:nvSpPr>
        <p:spPr bwMode="auto">
          <a:xfrm>
            <a:off x="17653000" y="9740900"/>
            <a:ext cx="42926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700" dirty="0">
                <a:latin typeface="Calibri" charset="0"/>
                <a:ea typeface="Calibri" charset="0"/>
                <a:cs typeface="Calibri" charset="0"/>
                <a:sym typeface="Calibri Bold" panose="020F0702030404030204" pitchFamily="34" charset="0"/>
              </a:rPr>
              <a:t>Best services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Cum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sociis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natoque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penatibus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et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magnis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 dis parturient </a:t>
            </a:r>
            <a:r>
              <a:rPr lang="en-US" sz="2400" dirty="0" err="1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montes</a:t>
            </a:r>
            <a:r>
              <a:rPr lang="en-US" sz="2400" dirty="0">
                <a:latin typeface="Calibri Light" charset="0"/>
                <a:ea typeface="Calibri Light" charset="0"/>
                <a:cs typeface="Calibri Light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15375" name="Rectangle 15"/>
          <p:cNvSpPr>
            <a:spLocks/>
          </p:cNvSpPr>
          <p:nvPr/>
        </p:nvSpPr>
        <p:spPr bwMode="auto">
          <a:xfrm>
            <a:off x="16550154" y="9837196"/>
            <a:ext cx="464857" cy="93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Modern Pictograms" panose="02000000000000000000" pitchFamily="50" charset="0"/>
              </a:rPr>
              <a:t>9</a:t>
            </a:r>
          </a:p>
        </p:txBody>
      </p:sp>
      <p:sp>
        <p:nvSpPr>
          <p:cNvPr id="26" name="Rectangle 8"/>
          <p:cNvSpPr>
            <a:spLocks/>
          </p:cNvSpPr>
          <p:nvPr/>
        </p:nvSpPr>
        <p:spPr bwMode="auto">
          <a:xfrm>
            <a:off x="7654925" y="3879751"/>
            <a:ext cx="8953500" cy="495131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7" name="Group 12"/>
          <p:cNvGrpSpPr>
            <a:grpSpLocks/>
          </p:cNvGrpSpPr>
          <p:nvPr/>
        </p:nvGrpSpPr>
        <p:grpSpPr bwMode="auto">
          <a:xfrm>
            <a:off x="8445500" y="4121150"/>
            <a:ext cx="7493000" cy="3930651"/>
            <a:chOff x="0" y="-168"/>
            <a:chExt cx="4720" cy="2476"/>
          </a:xfrm>
        </p:grpSpPr>
        <p:sp>
          <p:nvSpPr>
            <p:cNvPr id="28" name="Rectangle 10"/>
            <p:cNvSpPr>
              <a:spLocks/>
            </p:cNvSpPr>
            <p:nvPr/>
          </p:nvSpPr>
          <p:spPr bwMode="auto">
            <a:xfrm>
              <a:off x="0" y="436"/>
              <a:ext cx="4720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45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Helvetica Neue UltraLight" charset="0"/>
                </a:rPr>
                <a:t>THERE ARE </a:t>
              </a:r>
              <a:r>
                <a:rPr lang="en-US" sz="45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Helvetica Neue Medium" charset="0"/>
                </a:rPr>
                <a:t>NO SECRETS</a:t>
              </a:r>
              <a:r>
                <a:rPr lang="en-US" sz="45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Helvetica Neue UltraLight" charset="0"/>
                </a:rPr>
                <a:t> TO SUCCESS. IT IS THE RESULT OF </a:t>
              </a:r>
              <a:r>
                <a:rPr lang="en-US" sz="4500" i="1" dirty="0">
                  <a:solidFill>
                    <a:srgbClr val="FC9A08"/>
                  </a:solidFill>
                  <a:latin typeface="Calibri" charset="0"/>
                  <a:ea typeface="Calibri" charset="0"/>
                  <a:cs typeface="Calibri" charset="0"/>
                  <a:sym typeface="Helvetica Neue" charset="0"/>
                </a:rPr>
                <a:t>PREPARATION</a:t>
              </a:r>
              <a:r>
                <a:rPr lang="en-US" sz="4500" dirty="0">
                  <a:solidFill>
                    <a:srgbClr val="FC9A08"/>
                  </a:solidFill>
                  <a:latin typeface="Calibri" charset="0"/>
                  <a:ea typeface="Calibri" charset="0"/>
                  <a:cs typeface="Calibri" charset="0"/>
                  <a:sym typeface="Helvetica Neue UltraLight" charset="0"/>
                </a:rPr>
                <a:t> AND LEARNING </a:t>
              </a:r>
              <a:r>
                <a:rPr lang="en-US" sz="45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Helvetica Neue UltraLight" charset="0"/>
                </a:rPr>
                <a:t>FROM FAILURE.</a:t>
              </a:r>
            </a:p>
          </p:txBody>
        </p:sp>
        <p:sp>
          <p:nvSpPr>
            <p:cNvPr id="29" name="Rectangle 11"/>
            <p:cNvSpPr>
              <a:spLocks/>
            </p:cNvSpPr>
            <p:nvPr/>
          </p:nvSpPr>
          <p:spPr bwMode="auto">
            <a:xfrm>
              <a:off x="2255" y="-168"/>
              <a:ext cx="243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720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”</a:t>
              </a:r>
            </a:p>
          </p:txBody>
        </p:sp>
      </p:grpSp>
      <p:sp>
        <p:nvSpPr>
          <p:cNvPr id="22" name="object 5"/>
          <p:cNvSpPr txBox="1"/>
          <p:nvPr/>
        </p:nvSpPr>
        <p:spPr>
          <a:xfrm>
            <a:off x="20223956" y="698342"/>
            <a:ext cx="3167976" cy="309958"/>
          </a:xfrm>
          <a:prstGeom prst="rect">
            <a:avLst/>
          </a:prstGeom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s-ES" sz="1824" spc="-91" dirty="0">
                <a:solidFill>
                  <a:srgbClr val="F27D21"/>
                </a:solidFill>
                <a:latin typeface="Calibri" charset="0"/>
                <a:ea typeface="Calibri" charset="0"/>
                <a:cs typeface="Calibri" charset="0"/>
              </a:rPr>
              <a:t>SUB-SECTION</a:t>
            </a:r>
            <a:endParaRPr sz="1824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5"/>
          <p:cNvSpPr txBox="1"/>
          <p:nvPr/>
        </p:nvSpPr>
        <p:spPr>
          <a:xfrm>
            <a:off x="15659810" y="707811"/>
            <a:ext cx="3302851" cy="309958"/>
          </a:xfrm>
          <a:prstGeom prst="rect">
            <a:avLst/>
          </a:prstGeom>
          <a:noFill/>
        </p:spPr>
        <p:txBody>
          <a:bodyPr vert="horz" wrap="square" lIns="0" tIns="28957" rIns="0" bIns="0" rtlCol="0">
            <a:spAutoFit/>
          </a:bodyPr>
          <a:lstStyle/>
          <a:p>
            <a:pPr marL="28960">
              <a:spcBef>
                <a:spcPts val="229"/>
              </a:spcBef>
            </a:pPr>
            <a:r>
              <a:rPr lang="en-US" sz="1824" spc="-45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SECTION</a:t>
            </a:r>
            <a:endParaRPr lang="en-US" sz="1824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" y="2178051"/>
            <a:ext cx="360000" cy="128184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 copy 3">
  <a:themeElements>
    <a:clrScheme name="7F716E">
      <a:dk1>
        <a:srgbClr val="FFFFFF"/>
      </a:dk1>
      <a:lt1>
        <a:srgbClr val="7F716E"/>
      </a:lt1>
      <a:dk2>
        <a:srgbClr val="FFFFFF"/>
      </a:dk2>
      <a:lt2>
        <a:srgbClr val="F27E20"/>
      </a:lt2>
      <a:accent1>
        <a:srgbClr val="F7B617"/>
      </a:accent1>
      <a:accent2>
        <a:srgbClr val="2B387F"/>
      </a:accent2>
      <a:accent3>
        <a:srgbClr val="CCCECE"/>
      </a:accent3>
      <a:accent4>
        <a:srgbClr val="992A8C"/>
      </a:accent4>
      <a:accent5>
        <a:srgbClr val="3EA6A1"/>
      </a:accent5>
      <a:accent6>
        <a:srgbClr val="F27E20"/>
      </a:accent6>
      <a:hlink>
        <a:srgbClr val="7F716E"/>
      </a:hlink>
      <a:folHlink>
        <a:srgbClr val="CCCEC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copy 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BrandingTheme">
      <a:dk1>
        <a:srgbClr val="FFFFFF"/>
      </a:dk1>
      <a:lt1>
        <a:srgbClr val="7F716E"/>
      </a:lt1>
      <a:dk2>
        <a:srgbClr val="FFFFFF"/>
      </a:dk2>
      <a:lt2>
        <a:srgbClr val="F27E20"/>
      </a:lt2>
      <a:accent1>
        <a:srgbClr val="F7B617"/>
      </a:accent1>
      <a:accent2>
        <a:srgbClr val="2B387F"/>
      </a:accent2>
      <a:accent3>
        <a:srgbClr val="CCCECE"/>
      </a:accent3>
      <a:accent4>
        <a:srgbClr val="992A8C"/>
      </a:accent4>
      <a:accent5>
        <a:srgbClr val="3EA6A1"/>
      </a:accent5>
      <a:accent6>
        <a:srgbClr val="F27E20"/>
      </a:accent6>
      <a:hlink>
        <a:srgbClr val="7F716E"/>
      </a:hlink>
      <a:folHlink>
        <a:srgbClr val="CCCEC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lank copy 9">
  <a:themeElements>
    <a:clrScheme name="BrandingTheme">
      <a:dk1>
        <a:srgbClr val="FFFFFF"/>
      </a:dk1>
      <a:lt1>
        <a:srgbClr val="7F716E"/>
      </a:lt1>
      <a:dk2>
        <a:srgbClr val="FFFFFF"/>
      </a:dk2>
      <a:lt2>
        <a:srgbClr val="F27E20"/>
      </a:lt2>
      <a:accent1>
        <a:srgbClr val="F7B617"/>
      </a:accent1>
      <a:accent2>
        <a:srgbClr val="2B387F"/>
      </a:accent2>
      <a:accent3>
        <a:srgbClr val="CCCECE"/>
      </a:accent3>
      <a:accent4>
        <a:srgbClr val="992A8C"/>
      </a:accent4>
      <a:accent5>
        <a:srgbClr val="3EA6A1"/>
      </a:accent5>
      <a:accent6>
        <a:srgbClr val="F27E20"/>
      </a:accent6>
      <a:hlink>
        <a:srgbClr val="7F716E"/>
      </a:hlink>
      <a:folHlink>
        <a:srgbClr val="CCCEC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copy 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">
  <a:themeElements>
    <a:clrScheme name="BrandingTheme">
      <a:dk1>
        <a:srgbClr val="FFFFFF"/>
      </a:dk1>
      <a:lt1>
        <a:srgbClr val="7F716E"/>
      </a:lt1>
      <a:dk2>
        <a:srgbClr val="FFFFFF"/>
      </a:dk2>
      <a:lt2>
        <a:srgbClr val="F27E20"/>
      </a:lt2>
      <a:accent1>
        <a:srgbClr val="F7B617"/>
      </a:accent1>
      <a:accent2>
        <a:srgbClr val="2B387F"/>
      </a:accent2>
      <a:accent3>
        <a:srgbClr val="CCCECE"/>
      </a:accent3>
      <a:accent4>
        <a:srgbClr val="992A8C"/>
      </a:accent4>
      <a:accent5>
        <a:srgbClr val="3EA6A1"/>
      </a:accent5>
      <a:accent6>
        <a:srgbClr val="F27E20"/>
      </a:accent6>
      <a:hlink>
        <a:srgbClr val="7F716E"/>
      </a:hlink>
      <a:folHlink>
        <a:srgbClr val="CCCEC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keynote_project_orange">
    <a:dk1>
      <a:srgbClr val="000000"/>
    </a:dk1>
    <a:lt1>
      <a:srgbClr val="FFFFFF"/>
    </a:lt1>
    <a:dk2>
      <a:srgbClr val="000000"/>
    </a:dk2>
    <a:lt2>
      <a:srgbClr val="808080"/>
    </a:lt2>
    <a:accent1>
      <a:srgbClr val="FC9A08"/>
    </a:accent1>
    <a:accent2>
      <a:srgbClr val="F6741C"/>
    </a:accent2>
    <a:accent3>
      <a:srgbClr val="EBEFF1"/>
    </a:accent3>
    <a:accent4>
      <a:srgbClr val="D85308"/>
    </a:accent4>
    <a:accent5>
      <a:srgbClr val="EFC409"/>
    </a:accent5>
    <a:accent6>
      <a:srgbClr val="839494"/>
    </a:accent6>
    <a:hlink>
      <a:srgbClr val="009999"/>
    </a:hlink>
    <a:folHlink>
      <a:srgbClr val="99CC00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keynote_project_orange">
    <a:dk1>
      <a:srgbClr val="000000"/>
    </a:dk1>
    <a:lt1>
      <a:srgbClr val="FFFFFF"/>
    </a:lt1>
    <a:dk2>
      <a:srgbClr val="000000"/>
    </a:dk2>
    <a:lt2>
      <a:srgbClr val="808080"/>
    </a:lt2>
    <a:accent1>
      <a:srgbClr val="FC9A08"/>
    </a:accent1>
    <a:accent2>
      <a:srgbClr val="F6741C"/>
    </a:accent2>
    <a:accent3>
      <a:srgbClr val="EBEFF1"/>
    </a:accent3>
    <a:accent4>
      <a:srgbClr val="D85308"/>
    </a:accent4>
    <a:accent5>
      <a:srgbClr val="EFC409"/>
    </a:accent5>
    <a:accent6>
      <a:srgbClr val="839494"/>
    </a:accent6>
    <a:hlink>
      <a:srgbClr val="009999"/>
    </a:hlink>
    <a:folHlink>
      <a:srgbClr val="99CC00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keynote_project_orange">
    <a:dk1>
      <a:srgbClr val="000000"/>
    </a:dk1>
    <a:lt1>
      <a:srgbClr val="FFFFFF"/>
    </a:lt1>
    <a:dk2>
      <a:srgbClr val="000000"/>
    </a:dk2>
    <a:lt2>
      <a:srgbClr val="808080"/>
    </a:lt2>
    <a:accent1>
      <a:srgbClr val="FC9A08"/>
    </a:accent1>
    <a:accent2>
      <a:srgbClr val="F6741C"/>
    </a:accent2>
    <a:accent3>
      <a:srgbClr val="EBEFF1"/>
    </a:accent3>
    <a:accent4>
      <a:srgbClr val="D85308"/>
    </a:accent4>
    <a:accent5>
      <a:srgbClr val="EFC409"/>
    </a:accent5>
    <a:accent6>
      <a:srgbClr val="839494"/>
    </a:accent6>
    <a:hlink>
      <a:srgbClr val="009999"/>
    </a:hlink>
    <a:folHlink>
      <a:srgbClr val="99CC00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keynote_project_orange">
    <a:dk1>
      <a:srgbClr val="000000"/>
    </a:dk1>
    <a:lt1>
      <a:srgbClr val="FFFFFF"/>
    </a:lt1>
    <a:dk2>
      <a:srgbClr val="000000"/>
    </a:dk2>
    <a:lt2>
      <a:srgbClr val="808080"/>
    </a:lt2>
    <a:accent1>
      <a:srgbClr val="FC9A08"/>
    </a:accent1>
    <a:accent2>
      <a:srgbClr val="F6741C"/>
    </a:accent2>
    <a:accent3>
      <a:srgbClr val="EBEFF1"/>
    </a:accent3>
    <a:accent4>
      <a:srgbClr val="D85308"/>
    </a:accent4>
    <a:accent5>
      <a:srgbClr val="EFC409"/>
    </a:accent5>
    <a:accent6>
      <a:srgbClr val="839494"/>
    </a:accent6>
    <a:hlink>
      <a:srgbClr val="009999"/>
    </a:hlink>
    <a:folHlink>
      <a:srgbClr val="99CC00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7a02d8b-cdf0-4c55-9ed8-345b1b8ba07c">
      <UserInfo>
        <DisplayName>Matías Sara, ESL</DisplayName>
        <AccountId>155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B407EE88E7AF4E839F22F2C22B72E5" ma:contentTypeVersion="6" ma:contentTypeDescription="Create a new document." ma:contentTypeScope="" ma:versionID="bac3ed0502612fd30f74d2121c1068f8">
  <xsd:schema xmlns:xsd="http://www.w3.org/2001/XMLSchema" xmlns:xs="http://www.w3.org/2001/XMLSchema" xmlns:p="http://schemas.microsoft.com/office/2006/metadata/properties" xmlns:ns2="36e3c6ab-8f2f-48ba-b494-cfe987e3988b" xmlns:ns3="37a02d8b-cdf0-4c55-9ed8-345b1b8ba07c" targetNamespace="http://schemas.microsoft.com/office/2006/metadata/properties" ma:root="true" ma:fieldsID="cf6ba2cdce9ed373c15ebb52c5a3ee8a" ns2:_="" ns3:_="">
    <xsd:import namespace="36e3c6ab-8f2f-48ba-b494-cfe987e3988b"/>
    <xsd:import namespace="37a02d8b-cdf0-4c55-9ed8-345b1b8ba0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3c6ab-8f2f-48ba-b494-cfe987e398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02d8b-cdf0-4c55-9ed8-345b1b8ba07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8B2AF8-8F55-48CC-BC9A-075C034601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DB8C6B-9E49-4271-A860-3AB5033B0C3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7a02d8b-cdf0-4c55-9ed8-345b1b8ba07c"/>
    <ds:schemaRef ds:uri="36e3c6ab-8f2f-48ba-b494-cfe987e3988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6D1F186-373B-42FB-94CF-6C63100AD6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e3c6ab-8f2f-48ba-b494-cfe987e3988b"/>
    <ds:schemaRef ds:uri="37a02d8b-cdf0-4c55-9ed8-345b1b8ba0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Pages>0</Pages>
  <Words>4995</Words>
  <Characters>0</Characters>
  <Application>Microsoft Office PowerPoint</Application>
  <PresentationFormat>Custom</PresentationFormat>
  <Lines>0</Lines>
  <Paragraphs>822</Paragraphs>
  <Slides>80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80</vt:i4>
      </vt:variant>
    </vt:vector>
  </HeadingPairs>
  <TitlesOfParts>
    <vt:vector size="95" baseType="lpstr">
      <vt:lpstr>Entypo</vt:lpstr>
      <vt:lpstr>Gill Sans</vt:lpstr>
      <vt:lpstr>Modern Pictograms</vt:lpstr>
      <vt:lpstr>Open Sans Bold</vt:lpstr>
      <vt:lpstr>Raleway</vt:lpstr>
      <vt:lpstr>Raleway Light</vt:lpstr>
      <vt:lpstr>Raleway-Bold</vt:lpstr>
      <vt:lpstr>Sosa Regular</vt:lpstr>
      <vt:lpstr>Arial</vt:lpstr>
      <vt:lpstr>Calibri</vt:lpstr>
      <vt:lpstr>Calibri Light</vt:lpstr>
      <vt:lpstr>Blank copy 3</vt:lpstr>
      <vt:lpstr>Diseño personalizado</vt:lpstr>
      <vt:lpstr>Blank copy 9</vt:lpstr>
      <vt:lpstr>Blank</vt:lpstr>
      <vt:lpstr>PowerPoint Presentation</vt:lpstr>
      <vt:lpstr>PowerPoint Presentation</vt:lpstr>
      <vt:lpstr>PowerPoint Presentation</vt:lpstr>
      <vt:lpstr>PowerPoint Presentation</vt:lpstr>
      <vt:lpstr>CLICK TO ADD A TITLE, INSERT HERE YOUR TEXT, OR QUOTE FOR AN EXAMPLE</vt:lpstr>
      <vt:lpstr>Why event source That which provides a reason or justification</vt:lpstr>
      <vt:lpstr>CLICK TO INSERT A CONCLUSION HERE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REPLACE WITH YOUR TEXT</vt:lpstr>
      <vt:lpstr>REPLACE WITH YOUR TEXT</vt:lpstr>
      <vt:lpstr>REPLACE WITH YOUR TEXT</vt:lpstr>
      <vt:lpstr>REPLACE WITH YOUR TEXT</vt:lpstr>
      <vt:lpstr>REPLACE WITH YOUR 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ELHANZ</dc:creator>
  <cp:keywords/>
  <dc:description/>
  <cp:lastModifiedBy>Steve Hoff</cp:lastModifiedBy>
  <cp:revision>435</cp:revision>
  <dcterms:modified xsi:type="dcterms:W3CDTF">2019-07-29T18:22:50Z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0x0101002FB407EE88E7AF4E839F22F2C22B72E5</vt:lpwstr>
  </property>
</Properties>
</file>